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0.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72.xml"/>
  <Override ContentType="application/vnd.openxmlformats-officedocument.presentationml.slideLayout+xml" PartName="/ppt/slideLayouts/slideLayout49.xml"/>
  <Override ContentType="application/vnd.openxmlformats-officedocument.presentationml.slideLayout+xml" PartName="/ppt/slideLayouts/slideLayout7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27" r:id="rId5"/>
    <p:sldMasterId id="2147483728" r:id="rId6"/>
    <p:sldMasterId id="2147483729"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 id="291" r:id="rId44"/>
    <p:sldId id="292" r:id="rId45"/>
    <p:sldId id="293" r:id="rId46"/>
    <p:sldId id="294" r:id="rId47"/>
    <p:sldId id="295" r:id="rId48"/>
    <p:sldId id="296" r:id="rId49"/>
    <p:sldId id="297" r:id="rId50"/>
    <p:sldId id="298" r:id="rId51"/>
    <p:sldId id="299" r:id="rId52"/>
    <p:sldId id="300" r:id="rId53"/>
    <p:sldId id="301" r:id="rId54"/>
    <p:sldId id="302" r:id="rId55"/>
    <p:sldId id="303" r:id="rId56"/>
    <p:sldId id="304" r:id="rId57"/>
    <p:sldId id="305" r:id="rId58"/>
    <p:sldId id="306" r:id="rId59"/>
    <p:sldId id="307" r:id="rId60"/>
    <p:sldId id="308" r:id="rId61"/>
    <p:sldId id="309" r:id="rId62"/>
    <p:sldId id="310" r:id="rId63"/>
    <p:sldId id="311" r:id="rId64"/>
    <p:sldId id="312" r:id="rId65"/>
    <p:sldId id="313" r:id="rId66"/>
    <p:sldId id="314" r:id="rId67"/>
    <p:sldId id="315" r:id="rId68"/>
    <p:sldId id="316" r:id="rId69"/>
    <p:sldId id="317" r:id="rId70"/>
    <p:sldId id="318" r:id="rId71"/>
    <p:sldId id="319" r:id="rId72"/>
    <p:sldId id="320" r:id="rId73"/>
    <p:sldId id="321" r:id="rId74"/>
    <p:sldId id="322" r:id="rId75"/>
    <p:sldId id="323" r:id="rId76"/>
  </p:sldIdLst>
  <p:sldSz cy="5143500" cx="9144000"/>
  <p:notesSz cx="6858000" cy="9144000"/>
  <p:embeddedFontLst>
    <p:embeddedFont>
      <p:font typeface="Anton"/>
      <p:regular r:id="rId77"/>
    </p:embeddedFont>
    <p:embeddedFont>
      <p:font typeface="Helvetica Neue Light"/>
      <p:regular r:id="rId78"/>
      <p:bold r:id="rId79"/>
      <p:italic r:id="rId80"/>
      <p:boldItalic r:id="rId81"/>
    </p:embeddedFont>
    <p:embeddedFont>
      <p:font typeface="DM Sans"/>
      <p:regular r:id="rId82"/>
      <p:bold r:id="rId83"/>
      <p:italic r:id="rId84"/>
      <p:boldItalic r:id="rId8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6F97B9CA-B583-4AA9-99D5-C9974C6034B5}">
  <a:tblStyle styleId="{6F97B9CA-B583-4AA9-99D5-C9974C6034B5}"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2.xml"/><Relationship Id="rId84" Type="http://schemas.openxmlformats.org/officeDocument/2006/relationships/font" Target="fonts/DMSans-italic.fntdata"/><Relationship Id="rId83" Type="http://schemas.openxmlformats.org/officeDocument/2006/relationships/font" Target="fonts/DMSans-bold.fntdata"/><Relationship Id="rId42" Type="http://schemas.openxmlformats.org/officeDocument/2006/relationships/slide" Target="slides/slide34.xml"/><Relationship Id="rId41" Type="http://schemas.openxmlformats.org/officeDocument/2006/relationships/slide" Target="slides/slide33.xml"/><Relationship Id="rId85" Type="http://schemas.openxmlformats.org/officeDocument/2006/relationships/font" Target="fonts/DMSans-boldItalic.fntdata"/><Relationship Id="rId44" Type="http://schemas.openxmlformats.org/officeDocument/2006/relationships/slide" Target="slides/slide36.xml"/><Relationship Id="rId43" Type="http://schemas.openxmlformats.org/officeDocument/2006/relationships/slide" Target="slides/slide35.xml"/><Relationship Id="rId46" Type="http://schemas.openxmlformats.org/officeDocument/2006/relationships/slide" Target="slides/slide38.xml"/><Relationship Id="rId45" Type="http://schemas.openxmlformats.org/officeDocument/2006/relationships/slide" Target="slides/slide37.xml"/><Relationship Id="rId80" Type="http://schemas.openxmlformats.org/officeDocument/2006/relationships/font" Target="fonts/HelveticaNeueLight-italic.fntdata"/><Relationship Id="rId82" Type="http://schemas.openxmlformats.org/officeDocument/2006/relationships/font" Target="fonts/DMSans-regular.fntdata"/><Relationship Id="rId81" Type="http://schemas.openxmlformats.org/officeDocument/2006/relationships/font" Target="fonts/HelveticaNeueLight-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1.xml"/><Relationship Id="rId48" Type="http://schemas.openxmlformats.org/officeDocument/2006/relationships/slide" Target="slides/slide40.xml"/><Relationship Id="rId47" Type="http://schemas.openxmlformats.org/officeDocument/2006/relationships/slide" Target="slides/slide39.xml"/><Relationship Id="rId49" Type="http://schemas.openxmlformats.org/officeDocument/2006/relationships/slide" Target="slides/slide41.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notesMaster" Target="notesMasters/notesMaster1.xml"/><Relationship Id="rId73" Type="http://schemas.openxmlformats.org/officeDocument/2006/relationships/slide" Target="slides/slide65.xml"/><Relationship Id="rId72" Type="http://schemas.openxmlformats.org/officeDocument/2006/relationships/slide" Target="slides/slide64.xml"/><Relationship Id="rId31" Type="http://schemas.openxmlformats.org/officeDocument/2006/relationships/slide" Target="slides/slide23.xml"/><Relationship Id="rId75" Type="http://schemas.openxmlformats.org/officeDocument/2006/relationships/slide" Target="slides/slide67.xml"/><Relationship Id="rId30" Type="http://schemas.openxmlformats.org/officeDocument/2006/relationships/slide" Target="slides/slide22.xml"/><Relationship Id="rId74" Type="http://schemas.openxmlformats.org/officeDocument/2006/relationships/slide" Target="slides/slide66.xml"/><Relationship Id="rId33" Type="http://schemas.openxmlformats.org/officeDocument/2006/relationships/slide" Target="slides/slide25.xml"/><Relationship Id="rId77" Type="http://schemas.openxmlformats.org/officeDocument/2006/relationships/font" Target="fonts/Anton-regular.fntdata"/><Relationship Id="rId32" Type="http://schemas.openxmlformats.org/officeDocument/2006/relationships/slide" Target="slides/slide24.xml"/><Relationship Id="rId76" Type="http://schemas.openxmlformats.org/officeDocument/2006/relationships/slide" Target="slides/slide68.xml"/><Relationship Id="rId35" Type="http://schemas.openxmlformats.org/officeDocument/2006/relationships/slide" Target="slides/slide27.xml"/><Relationship Id="rId79" Type="http://schemas.openxmlformats.org/officeDocument/2006/relationships/font" Target="fonts/HelveticaNeueLight-bold.fntdata"/><Relationship Id="rId34" Type="http://schemas.openxmlformats.org/officeDocument/2006/relationships/slide" Target="slides/slide26.xml"/><Relationship Id="rId78" Type="http://schemas.openxmlformats.org/officeDocument/2006/relationships/font" Target="fonts/HelveticaNeueLight-regular.fntdata"/><Relationship Id="rId71" Type="http://schemas.openxmlformats.org/officeDocument/2006/relationships/slide" Target="slides/slide63.xml"/><Relationship Id="rId70" Type="http://schemas.openxmlformats.org/officeDocument/2006/relationships/slide" Target="slides/slide62.xml"/><Relationship Id="rId37" Type="http://schemas.openxmlformats.org/officeDocument/2006/relationships/slide" Target="slides/slide29.xml"/><Relationship Id="rId36" Type="http://schemas.openxmlformats.org/officeDocument/2006/relationships/slide" Target="slides/slide28.xml"/><Relationship Id="rId39" Type="http://schemas.openxmlformats.org/officeDocument/2006/relationships/slide" Target="slides/slide31.xml"/><Relationship Id="rId38" Type="http://schemas.openxmlformats.org/officeDocument/2006/relationships/slide" Target="slides/slide30.xml"/><Relationship Id="rId62" Type="http://schemas.openxmlformats.org/officeDocument/2006/relationships/slide" Target="slides/slide54.xml"/><Relationship Id="rId61" Type="http://schemas.openxmlformats.org/officeDocument/2006/relationships/slide" Target="slides/slide53.xml"/><Relationship Id="rId20" Type="http://schemas.openxmlformats.org/officeDocument/2006/relationships/slide" Target="slides/slide12.xml"/><Relationship Id="rId64" Type="http://schemas.openxmlformats.org/officeDocument/2006/relationships/slide" Target="slides/slide56.xml"/><Relationship Id="rId63" Type="http://schemas.openxmlformats.org/officeDocument/2006/relationships/slide" Target="slides/slide55.xml"/><Relationship Id="rId22" Type="http://schemas.openxmlformats.org/officeDocument/2006/relationships/slide" Target="slides/slide14.xml"/><Relationship Id="rId66" Type="http://schemas.openxmlformats.org/officeDocument/2006/relationships/slide" Target="slides/slide58.xml"/><Relationship Id="rId21" Type="http://schemas.openxmlformats.org/officeDocument/2006/relationships/slide" Target="slides/slide13.xml"/><Relationship Id="rId65" Type="http://schemas.openxmlformats.org/officeDocument/2006/relationships/slide" Target="slides/slide57.xml"/><Relationship Id="rId24" Type="http://schemas.openxmlformats.org/officeDocument/2006/relationships/slide" Target="slides/slide16.xml"/><Relationship Id="rId68" Type="http://schemas.openxmlformats.org/officeDocument/2006/relationships/slide" Target="slides/slide60.xml"/><Relationship Id="rId23" Type="http://schemas.openxmlformats.org/officeDocument/2006/relationships/slide" Target="slides/slide15.xml"/><Relationship Id="rId67" Type="http://schemas.openxmlformats.org/officeDocument/2006/relationships/slide" Target="slides/slide59.xml"/><Relationship Id="rId60" Type="http://schemas.openxmlformats.org/officeDocument/2006/relationships/slide" Target="slides/slide52.xml"/><Relationship Id="rId26" Type="http://schemas.openxmlformats.org/officeDocument/2006/relationships/slide" Target="slides/slide18.xml"/><Relationship Id="rId25" Type="http://schemas.openxmlformats.org/officeDocument/2006/relationships/slide" Target="slides/slide17.xml"/><Relationship Id="rId69" Type="http://schemas.openxmlformats.org/officeDocument/2006/relationships/slide" Target="slides/slide61.xml"/><Relationship Id="rId28" Type="http://schemas.openxmlformats.org/officeDocument/2006/relationships/slide" Target="slides/slide20.xml"/><Relationship Id="rId27" Type="http://schemas.openxmlformats.org/officeDocument/2006/relationships/slide" Target="slides/slide19.xml"/><Relationship Id="rId29" Type="http://schemas.openxmlformats.org/officeDocument/2006/relationships/slide" Target="slides/slide21.xml"/><Relationship Id="rId51" Type="http://schemas.openxmlformats.org/officeDocument/2006/relationships/slide" Target="slides/slide43.xml"/><Relationship Id="rId50" Type="http://schemas.openxmlformats.org/officeDocument/2006/relationships/slide" Target="slides/slide42.xml"/><Relationship Id="rId53" Type="http://schemas.openxmlformats.org/officeDocument/2006/relationships/slide" Target="slides/slide45.xml"/><Relationship Id="rId52" Type="http://schemas.openxmlformats.org/officeDocument/2006/relationships/slide" Target="slides/slide44.xml"/><Relationship Id="rId11" Type="http://schemas.openxmlformats.org/officeDocument/2006/relationships/slide" Target="slides/slide3.xml"/><Relationship Id="rId55" Type="http://schemas.openxmlformats.org/officeDocument/2006/relationships/slide" Target="slides/slide47.xml"/><Relationship Id="rId10" Type="http://schemas.openxmlformats.org/officeDocument/2006/relationships/slide" Target="slides/slide2.xml"/><Relationship Id="rId54" Type="http://schemas.openxmlformats.org/officeDocument/2006/relationships/slide" Target="slides/slide46.xml"/><Relationship Id="rId13" Type="http://schemas.openxmlformats.org/officeDocument/2006/relationships/slide" Target="slides/slide5.xml"/><Relationship Id="rId57" Type="http://schemas.openxmlformats.org/officeDocument/2006/relationships/slide" Target="slides/slide49.xml"/><Relationship Id="rId12" Type="http://schemas.openxmlformats.org/officeDocument/2006/relationships/slide" Target="slides/slide4.xml"/><Relationship Id="rId56" Type="http://schemas.openxmlformats.org/officeDocument/2006/relationships/slide" Target="slides/slide48.xml"/><Relationship Id="rId15" Type="http://schemas.openxmlformats.org/officeDocument/2006/relationships/slide" Target="slides/slide7.xml"/><Relationship Id="rId59" Type="http://schemas.openxmlformats.org/officeDocument/2006/relationships/slide" Target="slides/slide51.xml"/><Relationship Id="rId14" Type="http://schemas.openxmlformats.org/officeDocument/2006/relationships/slide" Target="slides/slide6.xml"/><Relationship Id="rId58" Type="http://schemas.openxmlformats.org/officeDocument/2006/relationships/slide" Target="slides/slide50.xml"/><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8"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hub.com/CoderContenidos/PracticaIntegradoraCursoBackend" TargetMode="Externa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hub.com/CoderContenidos/PracticaIntegradoraCursoBackend" TargetMode="External"/><Relationship Id="rId3" Type="http://schemas.openxmlformats.org/officeDocument/2006/relationships/hyperlink" Target="https://github.com/CoderContenidos/PracticaIntegradoraCursoBackend" TargetMode="External"/><Relationship Id="rId4" Type="http://schemas.openxmlformats.org/officeDocument/2006/relationships/hyperlink" Target="https://github.com/CoderContenidos/PracticaIntegradoraCursoBackend" TargetMode="Externa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hub.com/CoderContenidos/PracticaIntegradoraCursoBackend" TargetMode="Externa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120b44b0dae_0_6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120b44b0dae_0_6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Colocar todas las clases.</a:t>
            </a:r>
            <a:endParaRPr>
              <a:latin typeface="DM Sans"/>
              <a:ea typeface="DM Sans"/>
              <a:cs typeface="DM Sans"/>
              <a:sym typeface="DM San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13b34bddd43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5" name="Google Shape;355;g13b34bddd43_0_10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13b34bddd43_0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0" name="Google Shape;360;g13b34bddd43_0_1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NOTA: Un checklist de skills para los estudiantes es excelente para su formación. Conforme avanzamos, el estudiante comienza a desarrollar algo que nos pasa a todos: El síndrome del impostor. Muchas veces el estudiante avanza clase a clase sin sentir que </a:t>
            </a:r>
            <a:r>
              <a:rPr lang="es">
                <a:solidFill>
                  <a:schemeClr val="dk1"/>
                </a:solidFill>
                <a:latin typeface="DM Sans"/>
                <a:ea typeface="DM Sans"/>
                <a:cs typeface="DM Sans"/>
                <a:sym typeface="DM Sans"/>
              </a:rPr>
              <a:t>está</a:t>
            </a:r>
            <a:r>
              <a:rPr lang="es">
                <a:solidFill>
                  <a:schemeClr val="dk1"/>
                </a:solidFill>
                <a:latin typeface="DM Sans"/>
                <a:ea typeface="DM Sans"/>
                <a:cs typeface="DM Sans"/>
                <a:sym typeface="DM Sans"/>
              </a:rPr>
              <a:t> aprendiendo demasiado. ¡Una lista de skills le hará ver todo lo que ha avanzado hasta este punto! Así, el estudiante podrá sentirse más seguro al ver todos los temas que ya domina.</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¿En caso de que no los domine? Es una lista excelente para que el estudiante sepa retroceder los pasos a la clase que le corresponde y tenga una lista de temas para repasar. ¡Hay que fomentar que el estudiante sepa atacar temas específicos (De otra manera, caemos en el estudiante que simplemente dice “No entendí nada”). </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Es importante tu habilidad comunicativa y qué tanto puedas conectar con tus estudiantes, para poder llevar esta checklist de skills como una herramienta que los motive a superarse y no como una barrera para continuar. </a:t>
            </a:r>
            <a:endParaRPr>
              <a:solidFill>
                <a:schemeClr val="dk1"/>
              </a:solidFill>
              <a:latin typeface="DM Sans"/>
              <a:ea typeface="DM Sans"/>
              <a:cs typeface="DM Sans"/>
              <a:sym typeface="DM San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13b34bddd43_0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7" name="Google Shape;367;g13b34bddd43_0_1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13b34bddd43_0_2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5" name="Google Shape;375;g13b34bddd43_0_2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13b34bddd43_0_3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4" name="Google Shape;384;g13b34bddd43_0_3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con el contenido más importante de la clase. En una presentación de 50 slides usar máximo 5 de estas.</a:t>
            </a:r>
            <a:endParaRPr>
              <a:latin typeface="DM Sans"/>
              <a:ea typeface="DM Sans"/>
              <a:cs typeface="DM Sans"/>
              <a:sym typeface="DM San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13b34bddd43_0_3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0" name="Google Shape;390;g13b34bddd43_0_38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NOTA: Este esquema es flexible y lo definirá el proyecto que decidas desarrollar, Puedes cambiar el orden de esta diapositiva, con el fin de que se ajuste al ritmo que vas a desarrollar para tu proyecto (Recuerda que puedes hacerlo en </a:t>
            </a:r>
            <a:r>
              <a:rPr lang="es">
                <a:solidFill>
                  <a:schemeClr val="dk1"/>
                </a:solidFill>
                <a:latin typeface="DM Sans"/>
                <a:ea typeface="DM Sans"/>
                <a:cs typeface="DM Sans"/>
                <a:sym typeface="DM Sans"/>
              </a:rPr>
              <a:t>el</a:t>
            </a:r>
            <a:r>
              <a:rPr lang="es">
                <a:solidFill>
                  <a:schemeClr val="dk1"/>
                </a:solidFill>
                <a:latin typeface="DM Sans"/>
                <a:ea typeface="DM Sans"/>
                <a:cs typeface="DM Sans"/>
                <a:sym typeface="DM Sans"/>
              </a:rPr>
              <a:t> orden que quieras, pero </a:t>
            </a:r>
            <a:r>
              <a:rPr b="1" lang="es">
                <a:solidFill>
                  <a:schemeClr val="dk1"/>
                </a:solidFill>
                <a:latin typeface="DM Sans"/>
                <a:ea typeface="DM Sans"/>
                <a:cs typeface="DM Sans"/>
                <a:sym typeface="DM Sans"/>
              </a:rPr>
              <a:t>siempre debes cubrir todos los temas planteados en la lista de Elementos a integrar</a:t>
            </a:r>
            <a:endParaRPr b="1">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b="1">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13b34bddd43_0_4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8" name="Google Shape;408;g13b34bddd43_0_4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Puedes forkear el proyecto Genérico en: </a:t>
            </a:r>
            <a:r>
              <a:rPr lang="es">
                <a:solidFill>
                  <a:schemeClr val="dk1"/>
                </a:solidFill>
                <a:latin typeface="DM Sans"/>
                <a:ea typeface="DM Sans"/>
                <a:cs typeface="DM Sans"/>
                <a:sym typeface="DM Sans"/>
              </a:rPr>
              <a:t> </a:t>
            </a:r>
            <a:r>
              <a:rPr lang="es" u="sng">
                <a:solidFill>
                  <a:schemeClr val="hlink"/>
                </a:solidFill>
                <a:latin typeface="DM Sans"/>
                <a:ea typeface="DM Sans"/>
                <a:cs typeface="DM Sans"/>
                <a:sym typeface="DM Sans"/>
                <a:hlinkClick r:id="rId2"/>
              </a:rPr>
              <a:t>https://github.com/CoderContenidos/PracticaIntegradoraCursoBackend</a:t>
            </a:r>
            <a:r>
              <a:rPr lang="es">
                <a:solidFill>
                  <a:schemeClr val="dk1"/>
                </a:solidFill>
                <a:latin typeface="DM Sans"/>
                <a:ea typeface="DM Sans"/>
                <a:cs typeface="DM Sans"/>
                <a:sym typeface="DM Sans"/>
              </a:rPr>
              <a:t> - está en la rama “parte-4”</a:t>
            </a:r>
            <a:endParaRPr>
              <a:solidFill>
                <a:schemeClr val="dk1"/>
              </a:solidFill>
              <a:latin typeface="DM Sans"/>
              <a:ea typeface="DM Sans"/>
              <a:cs typeface="DM Sans"/>
              <a:sym typeface="DM San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g155b384045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3" name="Google Shape;413;g155b384045a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Puedes forkear el proyecto Genérico en: </a:t>
            </a:r>
            <a:r>
              <a:rPr lang="es">
                <a:solidFill>
                  <a:schemeClr val="dk1"/>
                </a:solidFill>
                <a:latin typeface="DM Sans"/>
                <a:ea typeface="DM Sans"/>
                <a:cs typeface="DM Sans"/>
                <a:sym typeface="DM Sans"/>
              </a:rPr>
              <a:t> </a:t>
            </a:r>
            <a:r>
              <a:rPr lang="es" u="sng">
                <a:solidFill>
                  <a:schemeClr val="hlink"/>
                </a:solidFill>
                <a:latin typeface="DM Sans"/>
                <a:ea typeface="DM Sans"/>
                <a:cs typeface="DM Sans"/>
                <a:sym typeface="DM Sans"/>
                <a:hlinkClick r:id="rId2"/>
              </a:rPr>
              <a:t>https://github.</a:t>
            </a:r>
            <a:r>
              <a:rPr lang="es" u="sng">
                <a:solidFill>
                  <a:schemeClr val="hlink"/>
                </a:solidFill>
                <a:latin typeface="DM Sans"/>
                <a:ea typeface="DM Sans"/>
                <a:cs typeface="DM Sans"/>
                <a:sym typeface="DM Sans"/>
                <a:hlinkClick r:id="rId3"/>
              </a:rPr>
              <a:t>com</a:t>
            </a:r>
            <a:r>
              <a:rPr lang="es" u="sng">
                <a:solidFill>
                  <a:schemeClr val="hlink"/>
                </a:solidFill>
                <a:latin typeface="DM Sans"/>
                <a:ea typeface="DM Sans"/>
                <a:cs typeface="DM Sans"/>
                <a:sym typeface="DM Sans"/>
                <a:hlinkClick r:id="rId4"/>
              </a:rPr>
              <a:t>/CoderContenidos/PracticaIntegradoraCursoBackend</a:t>
            </a:r>
            <a:r>
              <a:rPr lang="es">
                <a:solidFill>
                  <a:schemeClr val="dk1"/>
                </a:solidFill>
                <a:latin typeface="DM Sans"/>
                <a:ea typeface="DM Sans"/>
                <a:cs typeface="DM Sans"/>
                <a:sym typeface="DM Sans"/>
              </a:rPr>
              <a:t> - La cuarta práctica integradora está en la rama “parte-4”</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g155b384045a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1" name="Google Shape;421;g155b384045a_0_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g1bee2d0210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2" name="Google Shape;432;g1bee2d0210e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1267f3579e2_1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8" name="Google Shape;278;g1267f3579e2_1_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siempre</a:t>
            </a:r>
            <a:endParaRPr>
              <a:latin typeface="DM Sans"/>
              <a:ea typeface="DM Sans"/>
              <a:cs typeface="DM Sans"/>
              <a:sym typeface="DM San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g155b384045a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3" name="Google Shape;443;g155b384045a_0_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g120b44b0dae_0_12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5" name="Google Shape;455;g120b44b0dae_0_12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Profe: si cuentas con tiempo de clase disponible, este espacio es específico para abrir un espacio de dudas y consultas de los estudiantes (tanto en relación con el contenido y/o con el ámbito profesional)</a:t>
            </a:r>
            <a:endParaRPr>
              <a:latin typeface="DM Sans"/>
              <a:ea typeface="DM Sans"/>
              <a:cs typeface="DM Sans"/>
              <a:sym typeface="DM Sans"/>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g1b80589c713_0_5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0" name="Google Shape;460;g1b80589c713_0_59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Obligatoria siempre.</a:t>
            </a:r>
            <a:r>
              <a:rPr lang="es">
                <a:solidFill>
                  <a:schemeClr val="dk1"/>
                </a:solidFill>
                <a:latin typeface="DM Sans"/>
                <a:ea typeface="DM Sans"/>
                <a:cs typeface="DM Sans"/>
                <a:sym typeface="DM Sans"/>
              </a:rPr>
              <a:t> A la hora del Break, entre 5 y 10 minutos. Considerar ubicar este espacio en un momento adecuado de la clase. Al volver, mostrar los resultados de la pregunta del anterior slide y generar un breve intercambio.</a:t>
            </a:r>
            <a:endParaRPr>
              <a:latin typeface="DM Sans"/>
              <a:ea typeface="DM Sans"/>
              <a:cs typeface="DM Sans"/>
              <a:sym typeface="DM Sans"/>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g1b80589c713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6" name="Google Shape;466;g1b80589c713_0_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Recurso: Temario del curso</a:t>
            </a:r>
            <a:br>
              <a:rPr lang="es">
                <a:solidFill>
                  <a:schemeClr val="dk1"/>
                </a:solidFill>
                <a:latin typeface="DM Sans"/>
                <a:ea typeface="DM Sans"/>
                <a:cs typeface="DM Sans"/>
                <a:sym typeface="DM Sans"/>
              </a:rPr>
            </a:br>
            <a:r>
              <a:rPr lang="es">
                <a:solidFill>
                  <a:schemeClr val="dk1"/>
                </a:solidFill>
                <a:latin typeface="DM Sans"/>
                <a:ea typeface="DM Sans"/>
                <a:cs typeface="DM Sans"/>
                <a:sym typeface="DM Sans"/>
              </a:rPr>
              <a:t>- Se muestra al</a:t>
            </a:r>
            <a:r>
              <a:rPr b="1" lang="es">
                <a:solidFill>
                  <a:schemeClr val="dk1"/>
                </a:solidFill>
                <a:latin typeface="DM Sans"/>
                <a:ea typeface="DM Sans"/>
                <a:cs typeface="DM Sans"/>
                <a:sym typeface="DM Sans"/>
              </a:rPr>
              <a:t> inicio</a:t>
            </a:r>
            <a:r>
              <a:rPr lang="es">
                <a:solidFill>
                  <a:schemeClr val="dk1"/>
                </a:solidFill>
                <a:latin typeface="DM Sans"/>
                <a:ea typeface="DM Sans"/>
                <a:cs typeface="DM Sans"/>
                <a:sym typeface="DM Sans"/>
              </a:rPr>
              <a:t> de cada clase </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 Tiene un aspecto similar a un </a:t>
            </a:r>
            <a:r>
              <a:rPr b="1" lang="es">
                <a:solidFill>
                  <a:schemeClr val="dk1"/>
                </a:solidFill>
                <a:latin typeface="DM Sans"/>
                <a:ea typeface="DM Sans"/>
                <a:cs typeface="DM Sans"/>
                <a:sym typeface="DM Sans"/>
              </a:rPr>
              <a:t>calendario.</a:t>
            </a:r>
            <a:br>
              <a:rPr lang="es">
                <a:solidFill>
                  <a:schemeClr val="dk1"/>
                </a:solidFill>
                <a:latin typeface="DM Sans"/>
                <a:ea typeface="DM Sans"/>
                <a:cs typeface="DM Sans"/>
                <a:sym typeface="DM Sans"/>
              </a:rPr>
            </a:br>
            <a:r>
              <a:rPr lang="es">
                <a:solidFill>
                  <a:schemeClr val="dk1"/>
                </a:solidFill>
                <a:latin typeface="DM Sans"/>
                <a:ea typeface="DM Sans"/>
                <a:cs typeface="DM Sans"/>
                <a:sym typeface="DM Sans"/>
              </a:rPr>
              <a:t>- Resume rápidamente: título de la clase, número y contenidos que abarca</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 Guía rápida tanto para docentes, como para estudiantes.</a:t>
            </a:r>
            <a:br>
              <a:rPr lang="es">
                <a:solidFill>
                  <a:schemeClr val="dk1"/>
                </a:solidFill>
                <a:latin typeface="DM Sans"/>
                <a:ea typeface="DM Sans"/>
                <a:cs typeface="DM Sans"/>
                <a:sym typeface="DM Sans"/>
              </a:rPr>
            </a:br>
            <a:r>
              <a:rPr lang="es">
                <a:solidFill>
                  <a:schemeClr val="dk1"/>
                </a:solidFill>
                <a:latin typeface="DM Sans"/>
                <a:ea typeface="DM Sans"/>
                <a:cs typeface="DM Sans"/>
                <a:sym typeface="DM Sans"/>
              </a:rPr>
              <a:t>- Para mayor ubicación en el curso, también muestra en un tamaño más pequeño lo sucedido la clase anterior y la siguiente.</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 </a:t>
            </a:r>
            <a:r>
              <a:rPr b="1" lang="es">
                <a:solidFill>
                  <a:schemeClr val="dk1"/>
                </a:solidFill>
                <a:latin typeface="DM Sans"/>
                <a:ea typeface="DM Sans"/>
                <a:cs typeface="DM Sans"/>
                <a:sym typeface="DM Sans"/>
              </a:rPr>
              <a:t>Se colocan los temas de la clase</a:t>
            </a:r>
            <a:r>
              <a:rPr lang="es">
                <a:solidFill>
                  <a:schemeClr val="dk1"/>
                </a:solidFill>
                <a:latin typeface="DM Sans"/>
                <a:ea typeface="DM Sans"/>
                <a:cs typeface="DM Sans"/>
                <a:sym typeface="DM Sans"/>
              </a:rPr>
              <a:t> y deben enlazarse a la diapositiva correspondiente.</a:t>
            </a:r>
            <a:endParaRPr>
              <a:solidFill>
                <a:schemeClr val="dk1"/>
              </a:solidFill>
              <a:latin typeface="DM Sans"/>
              <a:ea typeface="DM Sans"/>
              <a:cs typeface="DM Sans"/>
              <a:sym typeface="DM Sans"/>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g1b80589c713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2" name="Google Shape;492;g1b80589c713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b="1">
              <a:solidFill>
                <a:schemeClr val="dk1"/>
              </a:solidFill>
              <a:latin typeface="DM Sans"/>
              <a:ea typeface="DM Sans"/>
              <a:cs typeface="DM Sans"/>
              <a:sym typeface="DM Sans"/>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g1b80589c713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2" name="Google Shape;502;g1b80589c713_0_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Se puede usar para comenzar o finalizar la clase, según sea más conveniente. La información de este slide es de relleno. </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Recurso: </a:t>
            </a:r>
            <a:r>
              <a:rPr b="1" lang="es">
                <a:solidFill>
                  <a:schemeClr val="dk1"/>
                </a:solidFill>
                <a:highlight>
                  <a:srgbClr val="EAFF6A"/>
                </a:highlight>
                <a:latin typeface="DM Sans"/>
                <a:ea typeface="DM Sans"/>
                <a:cs typeface="DM Sans"/>
                <a:sym typeface="DM Sans"/>
              </a:rPr>
              <a:t>Mapa de conceptos (genérico)</a:t>
            </a:r>
            <a:endParaRPr b="1">
              <a:solidFill>
                <a:schemeClr val="dk1"/>
              </a:solidFill>
              <a:highlight>
                <a:srgbClr val="EAFF6A"/>
              </a:highlight>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Muestra rápidamente los contenidos de la clase y cómo se relacionan. Ayuda a los estudiantes a evitar “perderse” durante la clase, al avanzar en un sentido lineal una diapositiva tras otra. El ejemplo pertenece a la primera clase del curso UX/UI.</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Sugerencia</a:t>
            </a:r>
            <a:r>
              <a:rPr lang="es">
                <a:solidFill>
                  <a:schemeClr val="dk1"/>
                </a:solidFill>
                <a:latin typeface="DM Sans"/>
                <a:ea typeface="DM Sans"/>
                <a:cs typeface="DM Sans"/>
                <a:sym typeface="DM Sans"/>
              </a:rPr>
              <a:t>: </a:t>
            </a:r>
            <a:br>
              <a:rPr lang="es">
                <a:solidFill>
                  <a:schemeClr val="dk1"/>
                </a:solidFill>
                <a:latin typeface="DM Sans"/>
                <a:ea typeface="DM Sans"/>
                <a:cs typeface="DM Sans"/>
                <a:sym typeface="DM Sans"/>
              </a:rPr>
            </a:br>
            <a:r>
              <a:rPr lang="es">
                <a:solidFill>
                  <a:schemeClr val="dk1"/>
                </a:solidFill>
                <a:latin typeface="DM Sans"/>
                <a:ea typeface="DM Sans"/>
                <a:cs typeface="DM Sans"/>
                <a:sym typeface="DM Sans"/>
              </a:rPr>
              <a:t>-También se pueden mostrar con un menor énfasis o colores apagados, aquellos contenidos de clases anteriores y que se vinculen con la actual. </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SzPts val="1100"/>
              <a:buNone/>
            </a:pPr>
            <a:r>
              <a:rPr lang="es">
                <a:solidFill>
                  <a:schemeClr val="dk1"/>
                </a:solidFill>
                <a:latin typeface="DM Sans"/>
                <a:ea typeface="DM Sans"/>
                <a:cs typeface="DM Sans"/>
                <a:sym typeface="DM Sans"/>
              </a:rPr>
              <a:t>-Resaltar con color los temas que se abordan en la clase.</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SzPts val="1100"/>
              <a:buNone/>
            </a:pPr>
            <a:r>
              <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SzPts val="1100"/>
              <a:buNone/>
            </a:pPr>
            <a:r>
              <a:rPr lang="es">
                <a:solidFill>
                  <a:schemeClr val="dk1"/>
                </a:solidFill>
                <a:latin typeface="DM Sans"/>
                <a:ea typeface="DM Sans"/>
                <a:cs typeface="DM Sans"/>
                <a:sym typeface="DM Sans"/>
              </a:rPr>
              <a:t>Colores</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SzPts val="1100"/>
              <a:buNone/>
            </a:pPr>
            <a:r>
              <a:rPr lang="es">
                <a:solidFill>
                  <a:schemeClr val="dk1"/>
                </a:solidFill>
                <a:latin typeface="DM Sans"/>
                <a:ea typeface="DM Sans"/>
                <a:cs typeface="DM Sans"/>
                <a:sym typeface="DM Sans"/>
              </a:rPr>
              <a:t>Categorías principales: Pleno en #27282d con texto en blanco.</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SzPts val="1100"/>
              <a:buNone/>
            </a:pPr>
            <a:r>
              <a:rPr lang="es">
                <a:solidFill>
                  <a:schemeClr val="dk1"/>
                </a:solidFill>
                <a:latin typeface="DM Sans"/>
                <a:ea typeface="DM Sans"/>
                <a:cs typeface="DM Sans"/>
                <a:sym typeface="DM Sans"/>
              </a:rPr>
              <a:t>Categorías secundarias (o a destacar): Pleno en #393b43 con texto en blanco.</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Categorías terciarias: Borde en #393b43 con texto en #222222.</a:t>
            </a:r>
            <a:endParaRPr>
              <a:solidFill>
                <a:schemeClr val="dk1"/>
              </a:solidFill>
              <a:latin typeface="DM Sans"/>
              <a:ea typeface="DM Sans"/>
              <a:cs typeface="DM Sans"/>
              <a:sym typeface="DM Sans"/>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 name="Shape 524"/>
        <p:cNvGrpSpPr/>
        <p:nvPr/>
      </p:nvGrpSpPr>
      <p:grpSpPr>
        <a:xfrm>
          <a:off x="0" y="0"/>
          <a:ext cx="0" cy="0"/>
          <a:chOff x="0" y="0"/>
          <a:chExt cx="0" cy="0"/>
        </a:xfrm>
      </p:grpSpPr>
      <p:sp>
        <p:nvSpPr>
          <p:cNvPr id="525" name="Google Shape;525;g1b80589c713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6" name="Google Shape;526;g1b80589c713_0_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 name="Shape 529"/>
        <p:cNvGrpSpPr/>
        <p:nvPr/>
      </p:nvGrpSpPr>
      <p:grpSpPr>
        <a:xfrm>
          <a:off x="0" y="0"/>
          <a:ext cx="0" cy="0"/>
          <a:chOff x="0" y="0"/>
          <a:chExt cx="0" cy="0"/>
        </a:xfrm>
      </p:grpSpPr>
      <p:sp>
        <p:nvSpPr>
          <p:cNvPr id="530" name="Google Shape;530;g1b80589c713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1" name="Google Shape;531;g1b80589c713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 name="Shape 536"/>
        <p:cNvGrpSpPr/>
        <p:nvPr/>
      </p:nvGrpSpPr>
      <p:grpSpPr>
        <a:xfrm>
          <a:off x="0" y="0"/>
          <a:ext cx="0" cy="0"/>
          <a:chOff x="0" y="0"/>
          <a:chExt cx="0" cy="0"/>
        </a:xfrm>
      </p:grpSpPr>
      <p:sp>
        <p:nvSpPr>
          <p:cNvPr id="537" name="Google Shape;537;g1b80589c713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8" name="Google Shape;538;g1b80589c713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NOTA: Aprovecha complementando estas etapas con aquellas que apliques en la empresa donde labores, siempre es bueno que contemplen la razón de ser de cada etapa, además de ayudarlo a tener una perspectiva más amplia de otras stages que no puede visualizar en esta clase.</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g1b80589c713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9" name="Google Shape;549;g1b80589c713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120b44b0dae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4" name="Google Shape;284;g120b44b0dae_0_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Recurso: Temario del curso</a:t>
            </a:r>
            <a:br>
              <a:rPr lang="es">
                <a:solidFill>
                  <a:schemeClr val="dk1"/>
                </a:solidFill>
                <a:latin typeface="DM Sans"/>
                <a:ea typeface="DM Sans"/>
                <a:cs typeface="DM Sans"/>
                <a:sym typeface="DM Sans"/>
              </a:rPr>
            </a:br>
            <a:r>
              <a:rPr lang="es">
                <a:solidFill>
                  <a:schemeClr val="dk1"/>
                </a:solidFill>
                <a:latin typeface="DM Sans"/>
                <a:ea typeface="DM Sans"/>
                <a:cs typeface="DM Sans"/>
                <a:sym typeface="DM Sans"/>
              </a:rPr>
              <a:t>- Se muestra al</a:t>
            </a:r>
            <a:r>
              <a:rPr b="1" lang="es">
                <a:solidFill>
                  <a:schemeClr val="dk1"/>
                </a:solidFill>
                <a:latin typeface="DM Sans"/>
                <a:ea typeface="DM Sans"/>
                <a:cs typeface="DM Sans"/>
                <a:sym typeface="DM Sans"/>
              </a:rPr>
              <a:t> inicio</a:t>
            </a:r>
            <a:r>
              <a:rPr lang="es">
                <a:solidFill>
                  <a:schemeClr val="dk1"/>
                </a:solidFill>
                <a:latin typeface="DM Sans"/>
                <a:ea typeface="DM Sans"/>
                <a:cs typeface="DM Sans"/>
                <a:sym typeface="DM Sans"/>
              </a:rPr>
              <a:t> de cada clase </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 Tiene un aspecto similar a un </a:t>
            </a:r>
            <a:r>
              <a:rPr b="1" lang="es">
                <a:solidFill>
                  <a:schemeClr val="dk1"/>
                </a:solidFill>
                <a:latin typeface="DM Sans"/>
                <a:ea typeface="DM Sans"/>
                <a:cs typeface="DM Sans"/>
                <a:sym typeface="DM Sans"/>
              </a:rPr>
              <a:t>calendario.</a:t>
            </a:r>
            <a:br>
              <a:rPr lang="es">
                <a:solidFill>
                  <a:schemeClr val="dk1"/>
                </a:solidFill>
                <a:latin typeface="DM Sans"/>
                <a:ea typeface="DM Sans"/>
                <a:cs typeface="DM Sans"/>
                <a:sym typeface="DM Sans"/>
              </a:rPr>
            </a:br>
            <a:r>
              <a:rPr lang="es">
                <a:solidFill>
                  <a:schemeClr val="dk1"/>
                </a:solidFill>
                <a:latin typeface="DM Sans"/>
                <a:ea typeface="DM Sans"/>
                <a:cs typeface="DM Sans"/>
                <a:sym typeface="DM Sans"/>
              </a:rPr>
              <a:t>- Resume rápidamente: título de la clase, número y contenidos que abarca</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 Guía rápida tanto para docentes, como para estudiantes.</a:t>
            </a:r>
            <a:br>
              <a:rPr lang="es">
                <a:solidFill>
                  <a:schemeClr val="dk1"/>
                </a:solidFill>
                <a:latin typeface="DM Sans"/>
                <a:ea typeface="DM Sans"/>
                <a:cs typeface="DM Sans"/>
                <a:sym typeface="DM Sans"/>
              </a:rPr>
            </a:br>
            <a:r>
              <a:rPr lang="es">
                <a:solidFill>
                  <a:schemeClr val="dk1"/>
                </a:solidFill>
                <a:latin typeface="DM Sans"/>
                <a:ea typeface="DM Sans"/>
                <a:cs typeface="DM Sans"/>
                <a:sym typeface="DM Sans"/>
              </a:rPr>
              <a:t>- Para mayor ubicación en el curso, también muestra en un tamaño más pequeño lo sucedido la clase anterior y la siguiente.</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 </a:t>
            </a:r>
            <a:r>
              <a:rPr b="1" lang="es">
                <a:solidFill>
                  <a:schemeClr val="dk1"/>
                </a:solidFill>
                <a:latin typeface="DM Sans"/>
                <a:ea typeface="DM Sans"/>
                <a:cs typeface="DM Sans"/>
                <a:sym typeface="DM Sans"/>
              </a:rPr>
              <a:t>Se colocan los temas de la clase</a:t>
            </a:r>
            <a:r>
              <a:rPr lang="es">
                <a:solidFill>
                  <a:schemeClr val="dk1"/>
                </a:solidFill>
                <a:latin typeface="DM Sans"/>
                <a:ea typeface="DM Sans"/>
                <a:cs typeface="DM Sans"/>
                <a:sym typeface="DM Sans"/>
              </a:rPr>
              <a:t> y deben enlazarse a la diapositiva correspondiente.</a:t>
            </a:r>
            <a:endParaRPr>
              <a:solidFill>
                <a:schemeClr val="dk1"/>
              </a:solidFill>
              <a:latin typeface="DM Sans"/>
              <a:ea typeface="DM Sans"/>
              <a:cs typeface="DM Sans"/>
              <a:sym typeface="DM Sans"/>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4" name="Shape 554"/>
        <p:cNvGrpSpPr/>
        <p:nvPr/>
      </p:nvGrpSpPr>
      <p:grpSpPr>
        <a:xfrm>
          <a:off x="0" y="0"/>
          <a:ext cx="0" cy="0"/>
          <a:chOff x="0" y="0"/>
          <a:chExt cx="0" cy="0"/>
        </a:xfrm>
      </p:grpSpPr>
      <p:sp>
        <p:nvSpPr>
          <p:cNvPr id="555" name="Google Shape;555;g1b80589c713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6" name="Google Shape;556;g1b80589c713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NOTA: Aprovecha complementando estas etapas con aquellas que apliques en la empresa donde labores, siempre es bueno que contemplen la razón de ser de cada etapa, además de ayudarlo a tener una perspectiva más amplia de otras stages que no puede visualizar en esta clase.</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 name="Shape 561"/>
        <p:cNvGrpSpPr/>
        <p:nvPr/>
      </p:nvGrpSpPr>
      <p:grpSpPr>
        <a:xfrm>
          <a:off x="0" y="0"/>
          <a:ext cx="0" cy="0"/>
          <a:chOff x="0" y="0"/>
          <a:chExt cx="0" cy="0"/>
        </a:xfrm>
      </p:grpSpPr>
      <p:sp>
        <p:nvSpPr>
          <p:cNvPr id="562" name="Google Shape;562;g1b80589c713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3" name="Google Shape;563;g1b80589c713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NOTA: Aprovecha complementando estas etapas con aquellas que apliques en la empresa donde labores, siempre es bueno que contemplen la razón de ser de cada etapa, además de ayudarlo a tener una perspectiva más amplia de otras stages que no puede visualizar en esta clase.</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8" name="Shape 568"/>
        <p:cNvGrpSpPr/>
        <p:nvPr/>
      </p:nvGrpSpPr>
      <p:grpSpPr>
        <a:xfrm>
          <a:off x="0" y="0"/>
          <a:ext cx="0" cy="0"/>
          <a:chOff x="0" y="0"/>
          <a:chExt cx="0" cy="0"/>
        </a:xfrm>
      </p:grpSpPr>
      <p:sp>
        <p:nvSpPr>
          <p:cNvPr id="569" name="Google Shape;569;g1b80589c713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0" name="Google Shape;570;g1b80589c713_0_9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 name="Shape 574"/>
        <p:cNvGrpSpPr/>
        <p:nvPr/>
      </p:nvGrpSpPr>
      <p:grpSpPr>
        <a:xfrm>
          <a:off x="0" y="0"/>
          <a:ext cx="0" cy="0"/>
          <a:chOff x="0" y="0"/>
          <a:chExt cx="0" cy="0"/>
        </a:xfrm>
      </p:grpSpPr>
      <p:sp>
        <p:nvSpPr>
          <p:cNvPr id="575" name="Google Shape;575;g1b80589c713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6" name="Google Shape;576;g1b80589c713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 name="Shape 581"/>
        <p:cNvGrpSpPr/>
        <p:nvPr/>
      </p:nvGrpSpPr>
      <p:grpSpPr>
        <a:xfrm>
          <a:off x="0" y="0"/>
          <a:ext cx="0" cy="0"/>
          <a:chOff x="0" y="0"/>
          <a:chExt cx="0" cy="0"/>
        </a:xfrm>
      </p:grpSpPr>
      <p:sp>
        <p:nvSpPr>
          <p:cNvPr id="582" name="Google Shape;582;g1b80589c713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3" name="Google Shape;583;g1b80589c713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7" name="Shape 587"/>
        <p:cNvGrpSpPr/>
        <p:nvPr/>
      </p:nvGrpSpPr>
      <p:grpSpPr>
        <a:xfrm>
          <a:off x="0" y="0"/>
          <a:ext cx="0" cy="0"/>
          <a:chOff x="0" y="0"/>
          <a:chExt cx="0" cy="0"/>
        </a:xfrm>
      </p:grpSpPr>
      <p:sp>
        <p:nvSpPr>
          <p:cNvPr id="588" name="Google Shape;588;g1b80589c713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9" name="Google Shape;589;g1b80589c713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6" name="Shape 596"/>
        <p:cNvGrpSpPr/>
        <p:nvPr/>
      </p:nvGrpSpPr>
      <p:grpSpPr>
        <a:xfrm>
          <a:off x="0" y="0"/>
          <a:ext cx="0" cy="0"/>
          <a:chOff x="0" y="0"/>
          <a:chExt cx="0" cy="0"/>
        </a:xfrm>
      </p:grpSpPr>
      <p:sp>
        <p:nvSpPr>
          <p:cNvPr id="597" name="Google Shape;597;g1b80589c713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8" name="Google Shape;598;g1b80589c713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5" name="Shape 605"/>
        <p:cNvGrpSpPr/>
        <p:nvPr/>
      </p:nvGrpSpPr>
      <p:grpSpPr>
        <a:xfrm>
          <a:off x="0" y="0"/>
          <a:ext cx="0" cy="0"/>
          <a:chOff x="0" y="0"/>
          <a:chExt cx="0" cy="0"/>
        </a:xfrm>
      </p:grpSpPr>
      <p:sp>
        <p:nvSpPr>
          <p:cNvPr id="606" name="Google Shape;606;g1b80589c713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7" name="Google Shape;607;g1b80589c713_0_1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highlight>
                  <a:srgbClr val="EAFF6A"/>
                </a:highlight>
                <a:latin typeface="DM Sans"/>
                <a:ea typeface="DM Sans"/>
                <a:cs typeface="DM Sans"/>
                <a:sym typeface="DM Sans"/>
              </a:rPr>
              <a:t>NOTA IMPORTANTE:</a:t>
            </a:r>
            <a:r>
              <a:rPr lang="es">
                <a:solidFill>
                  <a:schemeClr val="dk1"/>
                </a:solidFill>
                <a:latin typeface="DM Sans"/>
                <a:ea typeface="DM Sans"/>
                <a:cs typeface="DM Sans"/>
                <a:sym typeface="DM Sans"/>
              </a:rPr>
              <a:t> Profe, a continuación se te está presentando una de tantas alternativas para poder hacer el proceso de deploy que habíamos mencionado. Es importante que tengas en cuenta que estas diapositivas se han armado al momento en el que railway es lo suficientemente sólido para enseñarse, sin embargo:</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298450" lvl="0" marL="457200" rtl="0" algn="l">
              <a:lnSpc>
                <a:spcPct val="100000"/>
              </a:lnSpc>
              <a:spcBef>
                <a:spcPts val="0"/>
              </a:spcBef>
              <a:spcAft>
                <a:spcPts val="0"/>
              </a:spcAft>
              <a:buClr>
                <a:schemeClr val="dk1"/>
              </a:buClr>
              <a:buSzPts val="1100"/>
              <a:buFont typeface="DM Sans"/>
              <a:buChar char="●"/>
            </a:pPr>
            <a:r>
              <a:rPr lang="es">
                <a:solidFill>
                  <a:schemeClr val="dk1"/>
                </a:solidFill>
                <a:latin typeface="DM Sans"/>
                <a:ea typeface="DM Sans"/>
                <a:cs typeface="DM Sans"/>
                <a:sym typeface="DM Sans"/>
              </a:rPr>
              <a:t>No tenemos conocimiento de cómo responderá en un futuro</a:t>
            </a:r>
            <a:endParaRPr>
              <a:solidFill>
                <a:schemeClr val="dk1"/>
              </a:solidFill>
              <a:latin typeface="DM Sans"/>
              <a:ea typeface="DM Sans"/>
              <a:cs typeface="DM Sans"/>
              <a:sym typeface="DM Sans"/>
            </a:endParaRPr>
          </a:p>
          <a:p>
            <a:pPr indent="-298450" lvl="0" marL="457200" rtl="0" algn="l">
              <a:lnSpc>
                <a:spcPct val="100000"/>
              </a:lnSpc>
              <a:spcBef>
                <a:spcPts val="0"/>
              </a:spcBef>
              <a:spcAft>
                <a:spcPts val="0"/>
              </a:spcAft>
              <a:buClr>
                <a:schemeClr val="dk1"/>
              </a:buClr>
              <a:buSzPts val="1100"/>
              <a:buFont typeface="DM Sans"/>
              <a:buChar char="●"/>
            </a:pPr>
            <a:r>
              <a:rPr lang="es">
                <a:solidFill>
                  <a:schemeClr val="dk1"/>
                </a:solidFill>
                <a:latin typeface="DM Sans"/>
                <a:ea typeface="DM Sans"/>
                <a:cs typeface="DM Sans"/>
                <a:sym typeface="DM Sans"/>
              </a:rPr>
              <a:t>No tenemos conocimiento de si tendrá algún cambio o dejará de ser gratuito en algún momento como Heroku.</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None/>
            </a:pPr>
            <a:r>
              <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None/>
            </a:pPr>
            <a:r>
              <a:rPr lang="es">
                <a:solidFill>
                  <a:schemeClr val="dk1"/>
                </a:solidFill>
                <a:latin typeface="DM Sans"/>
                <a:ea typeface="DM Sans"/>
                <a:cs typeface="DM Sans"/>
                <a:sym typeface="DM Sans"/>
              </a:rPr>
              <a:t>Pedimos tu máxima comprensión para que puedas enseñar el proceso de deploy con esta herramienta SIEMPRE QUE TE SEA POSIBLE, en el momento en el que éste comience a generarte conflictos, deje de ser gratuito o algo parecido, confiamos en que podrás enseñar la alternativa que mejor te acople en ese momento (Fly.io, Vercel, Render, CloudFlare, etc).</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None/>
            </a:pPr>
            <a:r>
              <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None/>
            </a:pPr>
            <a:r>
              <a:rPr lang="es">
                <a:solidFill>
                  <a:schemeClr val="dk1"/>
                </a:solidFill>
                <a:latin typeface="DM Sans"/>
                <a:ea typeface="DM Sans"/>
                <a:cs typeface="DM Sans"/>
                <a:sym typeface="DM Sans"/>
              </a:rPr>
              <a:t>Si llegas a ocupar en algún momento una herramienta alternativa, PROCURA QUE ESTA SEA GRATUITA Y REPLICABLE POR EL ESTUDIANTE.</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None/>
            </a:pPr>
            <a:r>
              <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None/>
            </a:pPr>
            <a:r>
              <a:rPr lang="es">
                <a:solidFill>
                  <a:schemeClr val="dk1"/>
                </a:solidFill>
                <a:latin typeface="DM Sans"/>
                <a:ea typeface="DM Sans"/>
                <a:cs typeface="DM Sans"/>
                <a:sym typeface="DM Sans"/>
              </a:rPr>
              <a:t>Recuerda además que este modelo de railway.app maneja un sistema de créditos, en el momento en el que tengas un agotamiento de créditos en la plataforma, basta con entrar con otra cuenta de correo electrónico (los 5USD de crédito se refrescan al mes, así que podrás estar permutando entre una y otra cuenta si así lo deseas).</a:t>
            </a:r>
            <a:endParaRPr>
              <a:solidFill>
                <a:schemeClr val="dk1"/>
              </a:solidFill>
              <a:latin typeface="DM Sans"/>
              <a:ea typeface="DM Sans"/>
              <a:cs typeface="DM Sans"/>
              <a:sym typeface="DM Sans"/>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0" name="Shape 610"/>
        <p:cNvGrpSpPr/>
        <p:nvPr/>
      </p:nvGrpSpPr>
      <p:grpSpPr>
        <a:xfrm>
          <a:off x="0" y="0"/>
          <a:ext cx="0" cy="0"/>
          <a:chOff x="0" y="0"/>
          <a:chExt cx="0" cy="0"/>
        </a:xfrm>
      </p:grpSpPr>
      <p:sp>
        <p:nvSpPr>
          <p:cNvPr id="611" name="Google Shape;611;g1b80589c713_0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2" name="Google Shape;612;g1b80589c713_0_1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8" name="Shape 618"/>
        <p:cNvGrpSpPr/>
        <p:nvPr/>
      </p:nvGrpSpPr>
      <p:grpSpPr>
        <a:xfrm>
          <a:off x="0" y="0"/>
          <a:ext cx="0" cy="0"/>
          <a:chOff x="0" y="0"/>
          <a:chExt cx="0" cy="0"/>
        </a:xfrm>
      </p:grpSpPr>
      <p:sp>
        <p:nvSpPr>
          <p:cNvPr id="619" name="Google Shape;619;g1b80589c713_0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0" name="Google Shape;620;g1b80589c713_0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120b44b0dae_0_9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120b44b0dae_0_9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b="1">
              <a:solidFill>
                <a:schemeClr val="dk1"/>
              </a:solidFill>
              <a:latin typeface="DM Sans"/>
              <a:ea typeface="DM Sans"/>
              <a:cs typeface="DM Sans"/>
              <a:sym typeface="DM Sans"/>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5" name="Shape 625"/>
        <p:cNvGrpSpPr/>
        <p:nvPr/>
      </p:nvGrpSpPr>
      <p:grpSpPr>
        <a:xfrm>
          <a:off x="0" y="0"/>
          <a:ext cx="0" cy="0"/>
          <a:chOff x="0" y="0"/>
          <a:chExt cx="0" cy="0"/>
        </a:xfrm>
      </p:grpSpPr>
      <p:sp>
        <p:nvSpPr>
          <p:cNvPr id="626" name="Google Shape;626;g1b80589c713_0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7" name="Google Shape;627;g1b80589c713_0_1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3" name="Shape 633"/>
        <p:cNvGrpSpPr/>
        <p:nvPr/>
      </p:nvGrpSpPr>
      <p:grpSpPr>
        <a:xfrm>
          <a:off x="0" y="0"/>
          <a:ext cx="0" cy="0"/>
          <a:chOff x="0" y="0"/>
          <a:chExt cx="0" cy="0"/>
        </a:xfrm>
      </p:grpSpPr>
      <p:sp>
        <p:nvSpPr>
          <p:cNvPr id="634" name="Google Shape;634;g1b80589c713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5" name="Google Shape;635;g1b80589c713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3" name="Shape 643"/>
        <p:cNvGrpSpPr/>
        <p:nvPr/>
      </p:nvGrpSpPr>
      <p:grpSpPr>
        <a:xfrm>
          <a:off x="0" y="0"/>
          <a:ext cx="0" cy="0"/>
          <a:chOff x="0" y="0"/>
          <a:chExt cx="0" cy="0"/>
        </a:xfrm>
      </p:grpSpPr>
      <p:sp>
        <p:nvSpPr>
          <p:cNvPr id="644" name="Google Shape;644;g1b80589c713_0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5" name="Google Shape;645;g1b80589c713_0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4" name="Shape 654"/>
        <p:cNvGrpSpPr/>
        <p:nvPr/>
      </p:nvGrpSpPr>
      <p:grpSpPr>
        <a:xfrm>
          <a:off x="0" y="0"/>
          <a:ext cx="0" cy="0"/>
          <a:chOff x="0" y="0"/>
          <a:chExt cx="0" cy="0"/>
        </a:xfrm>
      </p:grpSpPr>
      <p:sp>
        <p:nvSpPr>
          <p:cNvPr id="655" name="Google Shape;655;g1b80589c713_0_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6" name="Google Shape;656;g1b80589c713_0_1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0" name="Shape 660"/>
        <p:cNvGrpSpPr/>
        <p:nvPr/>
      </p:nvGrpSpPr>
      <p:grpSpPr>
        <a:xfrm>
          <a:off x="0" y="0"/>
          <a:ext cx="0" cy="0"/>
          <a:chOff x="0" y="0"/>
          <a:chExt cx="0" cy="0"/>
        </a:xfrm>
      </p:grpSpPr>
      <p:sp>
        <p:nvSpPr>
          <p:cNvPr id="661" name="Google Shape;661;g1b80589c713_0_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2" name="Google Shape;662;g1b80589c713_0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1" name="Shape 671"/>
        <p:cNvGrpSpPr/>
        <p:nvPr/>
      </p:nvGrpSpPr>
      <p:grpSpPr>
        <a:xfrm>
          <a:off x="0" y="0"/>
          <a:ext cx="0" cy="0"/>
          <a:chOff x="0" y="0"/>
          <a:chExt cx="0" cy="0"/>
        </a:xfrm>
      </p:grpSpPr>
      <p:sp>
        <p:nvSpPr>
          <p:cNvPr id="672" name="Google Shape;672;g1b80589c713_0_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3" name="Google Shape;673;g1b80589c713_0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2" name="Shape 682"/>
        <p:cNvGrpSpPr/>
        <p:nvPr/>
      </p:nvGrpSpPr>
      <p:grpSpPr>
        <a:xfrm>
          <a:off x="0" y="0"/>
          <a:ext cx="0" cy="0"/>
          <a:chOff x="0" y="0"/>
          <a:chExt cx="0" cy="0"/>
        </a:xfrm>
      </p:grpSpPr>
      <p:sp>
        <p:nvSpPr>
          <p:cNvPr id="683" name="Google Shape;683;g1b80589c713_0_1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4" name="Google Shape;684;g1b80589c713_0_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9" name="Shape 689"/>
        <p:cNvGrpSpPr/>
        <p:nvPr/>
      </p:nvGrpSpPr>
      <p:grpSpPr>
        <a:xfrm>
          <a:off x="0" y="0"/>
          <a:ext cx="0" cy="0"/>
          <a:chOff x="0" y="0"/>
          <a:chExt cx="0" cy="0"/>
        </a:xfrm>
      </p:grpSpPr>
      <p:sp>
        <p:nvSpPr>
          <p:cNvPr id="690" name="Google Shape;690;g1b80589c713_0_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1" name="Google Shape;691;g1b80589c713_0_2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Profe, recomendamos compartir pantalla</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0" name="Shape 700"/>
        <p:cNvGrpSpPr/>
        <p:nvPr/>
      </p:nvGrpSpPr>
      <p:grpSpPr>
        <a:xfrm>
          <a:off x="0" y="0"/>
          <a:ext cx="0" cy="0"/>
          <a:chOff x="0" y="0"/>
          <a:chExt cx="0" cy="0"/>
        </a:xfrm>
      </p:grpSpPr>
      <p:sp>
        <p:nvSpPr>
          <p:cNvPr id="701" name="Google Shape;701;g1b80589c713_0_2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2" name="Google Shape;702;g1b80589c713_0_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2" name="Shape 712"/>
        <p:cNvGrpSpPr/>
        <p:nvPr/>
      </p:nvGrpSpPr>
      <p:grpSpPr>
        <a:xfrm>
          <a:off x="0" y="0"/>
          <a:ext cx="0" cy="0"/>
          <a:chOff x="0" y="0"/>
          <a:chExt cx="0" cy="0"/>
        </a:xfrm>
      </p:grpSpPr>
      <p:sp>
        <p:nvSpPr>
          <p:cNvPr id="713" name="Google Shape;713;g1b80589c713_0_2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4" name="Google Shape;714;g1b80589c713_0_2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13ce92a88b0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9" name="Google Shape;319;g13ce92a88b0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Puedes forkear el proyecto Genérico en: </a:t>
            </a:r>
            <a:r>
              <a:rPr lang="es">
                <a:solidFill>
                  <a:schemeClr val="dk1"/>
                </a:solidFill>
                <a:latin typeface="DM Sans"/>
                <a:ea typeface="DM Sans"/>
                <a:cs typeface="DM Sans"/>
                <a:sym typeface="DM Sans"/>
              </a:rPr>
              <a:t> </a:t>
            </a:r>
            <a:r>
              <a:rPr lang="es" u="sng">
                <a:solidFill>
                  <a:schemeClr val="hlink"/>
                </a:solidFill>
                <a:latin typeface="DM Sans"/>
                <a:ea typeface="DM Sans"/>
                <a:cs typeface="DM Sans"/>
                <a:sym typeface="DM Sans"/>
                <a:hlinkClick r:id="rId2"/>
              </a:rPr>
              <a:t>https://github.com/CoderContenidos/PracticaIntegradoraCursoBackend</a:t>
            </a:r>
            <a:r>
              <a:rPr lang="es">
                <a:solidFill>
                  <a:schemeClr val="dk1"/>
                </a:solidFill>
                <a:latin typeface="DM Sans"/>
                <a:ea typeface="DM Sans"/>
                <a:cs typeface="DM Sans"/>
                <a:sym typeface="DM Sans"/>
              </a:rPr>
              <a:t> - La cuarta práctica integradora está en la rama “parte-4”</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3" name="Shape 723"/>
        <p:cNvGrpSpPr/>
        <p:nvPr/>
      </p:nvGrpSpPr>
      <p:grpSpPr>
        <a:xfrm>
          <a:off x="0" y="0"/>
          <a:ext cx="0" cy="0"/>
          <a:chOff x="0" y="0"/>
          <a:chExt cx="0" cy="0"/>
        </a:xfrm>
      </p:grpSpPr>
      <p:sp>
        <p:nvSpPr>
          <p:cNvPr id="724" name="Google Shape;724;g1b80589c713_0_2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5" name="Google Shape;725;g1b80589c713_0_2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5" name="Shape 735"/>
        <p:cNvGrpSpPr/>
        <p:nvPr/>
      </p:nvGrpSpPr>
      <p:grpSpPr>
        <a:xfrm>
          <a:off x="0" y="0"/>
          <a:ext cx="0" cy="0"/>
          <a:chOff x="0" y="0"/>
          <a:chExt cx="0" cy="0"/>
        </a:xfrm>
      </p:grpSpPr>
      <p:sp>
        <p:nvSpPr>
          <p:cNvPr id="736" name="Google Shape;736;g1b80589c713_0_2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7" name="Google Shape;737;g1b80589c713_0_2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6" name="Shape 746"/>
        <p:cNvGrpSpPr/>
        <p:nvPr/>
      </p:nvGrpSpPr>
      <p:grpSpPr>
        <a:xfrm>
          <a:off x="0" y="0"/>
          <a:ext cx="0" cy="0"/>
          <a:chOff x="0" y="0"/>
          <a:chExt cx="0" cy="0"/>
        </a:xfrm>
      </p:grpSpPr>
      <p:sp>
        <p:nvSpPr>
          <p:cNvPr id="747" name="Google Shape;747;g1b80589c713_0_2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48" name="Google Shape;748;g1b80589c713_0_2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Obligatoria siempre.</a:t>
            </a:r>
            <a:r>
              <a:rPr lang="es">
                <a:solidFill>
                  <a:schemeClr val="dk1"/>
                </a:solidFill>
                <a:latin typeface="DM Sans"/>
                <a:ea typeface="DM Sans"/>
                <a:cs typeface="DM Sans"/>
                <a:sym typeface="DM Sans"/>
              </a:rPr>
              <a:t> A la hora del Break, entre 5 y 10 minutos. Considerar ubicar este espacio en un momento adecuado de la clase. Al volver, mostrar los resultados de la pregunta del anterior slide y generar un breve intercambio.</a:t>
            </a:r>
            <a:endParaRPr>
              <a:latin typeface="DM Sans"/>
              <a:ea typeface="DM Sans"/>
              <a:cs typeface="DM Sans"/>
              <a:sym typeface="DM Sans"/>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2" name="Shape 752"/>
        <p:cNvGrpSpPr/>
        <p:nvPr/>
      </p:nvGrpSpPr>
      <p:grpSpPr>
        <a:xfrm>
          <a:off x="0" y="0"/>
          <a:ext cx="0" cy="0"/>
          <a:chOff x="0" y="0"/>
          <a:chExt cx="0" cy="0"/>
        </a:xfrm>
      </p:grpSpPr>
      <p:sp>
        <p:nvSpPr>
          <p:cNvPr id="753" name="Google Shape;753;g1b80589c713_0_2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54" name="Google Shape;754;g1b80589c713_0_2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7" name="Shape 757"/>
        <p:cNvGrpSpPr/>
        <p:nvPr/>
      </p:nvGrpSpPr>
      <p:grpSpPr>
        <a:xfrm>
          <a:off x="0" y="0"/>
          <a:ext cx="0" cy="0"/>
          <a:chOff x="0" y="0"/>
          <a:chExt cx="0" cy="0"/>
        </a:xfrm>
      </p:grpSpPr>
      <p:sp>
        <p:nvSpPr>
          <p:cNvPr id="758" name="Google Shape;758;g1b80589c713_0_2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9" name="Google Shape;759;g1b80589c713_0_2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3" name="Shape 763"/>
        <p:cNvGrpSpPr/>
        <p:nvPr/>
      </p:nvGrpSpPr>
      <p:grpSpPr>
        <a:xfrm>
          <a:off x="0" y="0"/>
          <a:ext cx="0" cy="0"/>
          <a:chOff x="0" y="0"/>
          <a:chExt cx="0" cy="0"/>
        </a:xfrm>
      </p:grpSpPr>
      <p:sp>
        <p:nvSpPr>
          <p:cNvPr id="764" name="Google Shape;764;g1b80589c713_0_2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65" name="Google Shape;765;g1b80589c713_0_2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con instancias a destacar.</a:t>
            </a:r>
            <a:endParaRPr>
              <a:latin typeface="DM Sans"/>
              <a:ea typeface="DM Sans"/>
              <a:cs typeface="DM Sans"/>
              <a:sym typeface="DM Sans"/>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2" name="Shape 782"/>
        <p:cNvGrpSpPr/>
        <p:nvPr/>
      </p:nvGrpSpPr>
      <p:grpSpPr>
        <a:xfrm>
          <a:off x="0" y="0"/>
          <a:ext cx="0" cy="0"/>
          <a:chOff x="0" y="0"/>
          <a:chExt cx="0" cy="0"/>
        </a:xfrm>
      </p:grpSpPr>
      <p:sp>
        <p:nvSpPr>
          <p:cNvPr id="783" name="Google Shape;783;g1b80589c713_0_2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84" name="Google Shape;784;g1b80589c713_0_28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2" name="Shape 792"/>
        <p:cNvGrpSpPr/>
        <p:nvPr/>
      </p:nvGrpSpPr>
      <p:grpSpPr>
        <a:xfrm>
          <a:off x="0" y="0"/>
          <a:ext cx="0" cy="0"/>
          <a:chOff x="0" y="0"/>
          <a:chExt cx="0" cy="0"/>
        </a:xfrm>
      </p:grpSpPr>
      <p:sp>
        <p:nvSpPr>
          <p:cNvPr id="793" name="Google Shape;793;g1b80589c713_0_2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4" name="Google Shape;794;g1b80589c713_0_2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Profe, te recomendamos compartir pantalla</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0" name="Shape 800"/>
        <p:cNvGrpSpPr/>
        <p:nvPr/>
      </p:nvGrpSpPr>
      <p:grpSpPr>
        <a:xfrm>
          <a:off x="0" y="0"/>
          <a:ext cx="0" cy="0"/>
          <a:chOff x="0" y="0"/>
          <a:chExt cx="0" cy="0"/>
        </a:xfrm>
      </p:grpSpPr>
      <p:sp>
        <p:nvSpPr>
          <p:cNvPr id="801" name="Google Shape;801;g1b80589c713_0_3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02" name="Google Shape;802;g1b80589c713_0_30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0" name="Shape 810"/>
        <p:cNvGrpSpPr/>
        <p:nvPr/>
      </p:nvGrpSpPr>
      <p:grpSpPr>
        <a:xfrm>
          <a:off x="0" y="0"/>
          <a:ext cx="0" cy="0"/>
          <a:chOff x="0" y="0"/>
          <a:chExt cx="0" cy="0"/>
        </a:xfrm>
      </p:grpSpPr>
      <p:sp>
        <p:nvSpPr>
          <p:cNvPr id="811" name="Google Shape;811;g1b80589c713_0_3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2" name="Google Shape;812;g1b80589c713_0_3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120b44b0dae_0_1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7" name="Google Shape;327;g120b44b0dae_0_117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7" name="Shape 817"/>
        <p:cNvGrpSpPr/>
        <p:nvPr/>
      </p:nvGrpSpPr>
      <p:grpSpPr>
        <a:xfrm>
          <a:off x="0" y="0"/>
          <a:ext cx="0" cy="0"/>
          <a:chOff x="0" y="0"/>
          <a:chExt cx="0" cy="0"/>
        </a:xfrm>
      </p:grpSpPr>
      <p:sp>
        <p:nvSpPr>
          <p:cNvPr id="818" name="Google Shape;818;g1b80589c713_0_3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9" name="Google Shape;819;g1b80589c713_0_3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4" name="Shape 824"/>
        <p:cNvGrpSpPr/>
        <p:nvPr/>
      </p:nvGrpSpPr>
      <p:grpSpPr>
        <a:xfrm>
          <a:off x="0" y="0"/>
          <a:ext cx="0" cy="0"/>
          <a:chOff x="0" y="0"/>
          <a:chExt cx="0" cy="0"/>
        </a:xfrm>
      </p:grpSpPr>
      <p:sp>
        <p:nvSpPr>
          <p:cNvPr id="825" name="Google Shape;825;g1b80589c713_0_3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6" name="Google Shape;826;g1b80589c713_0_3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Profes: </a:t>
            </a:r>
            <a:r>
              <a:rPr lang="es">
                <a:solidFill>
                  <a:schemeClr val="dk1"/>
                </a:solidFill>
                <a:latin typeface="DM Sans"/>
                <a:ea typeface="DM Sans"/>
                <a:cs typeface="DM Sans"/>
                <a:sym typeface="DM Sans"/>
              </a:rPr>
              <a:t>pueden aprovechar esta actividad para que los estudiantes la resuelvan por su cuenta. Dependerá, según su criterio, de cómo vengan con el tiempo.</a:t>
            </a:r>
            <a:endParaRPr>
              <a:latin typeface="DM Sans"/>
              <a:ea typeface="DM Sans"/>
              <a:cs typeface="DM Sans"/>
              <a:sym typeface="DM Sans"/>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3" name="Shape 833"/>
        <p:cNvGrpSpPr/>
        <p:nvPr/>
      </p:nvGrpSpPr>
      <p:grpSpPr>
        <a:xfrm>
          <a:off x="0" y="0"/>
          <a:ext cx="0" cy="0"/>
          <a:chOff x="0" y="0"/>
          <a:chExt cx="0" cy="0"/>
        </a:xfrm>
      </p:grpSpPr>
      <p:sp>
        <p:nvSpPr>
          <p:cNvPr id="834" name="Google Shape;834;g1b80589c713_0_3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5" name="Google Shape;835;g1b80589c713_0_3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3" name="Shape 843"/>
        <p:cNvGrpSpPr/>
        <p:nvPr/>
      </p:nvGrpSpPr>
      <p:grpSpPr>
        <a:xfrm>
          <a:off x="0" y="0"/>
          <a:ext cx="0" cy="0"/>
          <a:chOff x="0" y="0"/>
          <a:chExt cx="0" cy="0"/>
        </a:xfrm>
      </p:grpSpPr>
      <p:sp>
        <p:nvSpPr>
          <p:cNvPr id="844" name="Google Shape;844;g1b80589c713_0_3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5" name="Google Shape;845;g1b80589c713_0_3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3" name="Shape 853"/>
        <p:cNvGrpSpPr/>
        <p:nvPr/>
      </p:nvGrpSpPr>
      <p:grpSpPr>
        <a:xfrm>
          <a:off x="0" y="0"/>
          <a:ext cx="0" cy="0"/>
          <a:chOff x="0" y="0"/>
          <a:chExt cx="0" cy="0"/>
        </a:xfrm>
      </p:grpSpPr>
      <p:sp>
        <p:nvSpPr>
          <p:cNvPr id="854" name="Google Shape;854;g1b80589c713_0_3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55" name="Google Shape;855;g1b80589c713_0_3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Se sugiere ubicar al finalizar la explicación de algún tema, para abrir formalmente el espacio de preguntas y ordenar la interacción.</a:t>
            </a:r>
            <a:endParaRPr>
              <a:latin typeface="DM Sans"/>
              <a:ea typeface="DM Sans"/>
              <a:cs typeface="DM Sans"/>
              <a:sym typeface="DM Sans"/>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8" name="Shape 858"/>
        <p:cNvGrpSpPr/>
        <p:nvPr/>
      </p:nvGrpSpPr>
      <p:grpSpPr>
        <a:xfrm>
          <a:off x="0" y="0"/>
          <a:ext cx="0" cy="0"/>
          <a:chOff x="0" y="0"/>
          <a:chExt cx="0" cy="0"/>
        </a:xfrm>
      </p:grpSpPr>
      <p:sp>
        <p:nvSpPr>
          <p:cNvPr id="859" name="Google Shape;859;g1b80589c713_0_3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60" name="Google Shape;860;g1b80589c713_0_3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Todas las clases</a:t>
            </a:r>
            <a:endParaRPr>
              <a:latin typeface="DM Sans"/>
              <a:ea typeface="DM Sans"/>
              <a:cs typeface="DM Sans"/>
              <a:sym typeface="DM Sans"/>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3" name="Shape 863"/>
        <p:cNvGrpSpPr/>
        <p:nvPr/>
      </p:nvGrpSpPr>
      <p:grpSpPr>
        <a:xfrm>
          <a:off x="0" y="0"/>
          <a:ext cx="0" cy="0"/>
          <a:chOff x="0" y="0"/>
          <a:chExt cx="0" cy="0"/>
        </a:xfrm>
      </p:grpSpPr>
      <p:sp>
        <p:nvSpPr>
          <p:cNvPr id="864" name="Google Shape;864;g1b80589c713_0_3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65" name="Google Shape;865;g1b80589c713_0_3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siempre. Completar el resumen con palabras claves de lo visto. En caso de cerrar con el “mapa de conceptos” se puede sacar. </a:t>
            </a:r>
            <a:endParaRPr>
              <a:latin typeface="DM Sans"/>
              <a:ea typeface="DM Sans"/>
              <a:cs typeface="DM Sans"/>
              <a:sym typeface="DM Sans"/>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9" name="Shape 869"/>
        <p:cNvGrpSpPr/>
        <p:nvPr/>
      </p:nvGrpSpPr>
      <p:grpSpPr>
        <a:xfrm>
          <a:off x="0" y="0"/>
          <a:ext cx="0" cy="0"/>
          <a:chOff x="0" y="0"/>
          <a:chExt cx="0" cy="0"/>
        </a:xfrm>
      </p:grpSpPr>
      <p:sp>
        <p:nvSpPr>
          <p:cNvPr id="870" name="Google Shape;870;g1b80589c713_0_3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71" name="Google Shape;871;g1b80589c713_0_3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siempre.</a:t>
            </a:r>
            <a:endParaRPr>
              <a:latin typeface="DM Sans"/>
              <a:ea typeface="DM Sans"/>
              <a:cs typeface="DM Sans"/>
              <a:sym typeface="DM Sans"/>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4" name="Shape 874"/>
        <p:cNvGrpSpPr/>
        <p:nvPr/>
      </p:nvGrpSpPr>
      <p:grpSpPr>
        <a:xfrm>
          <a:off x="0" y="0"/>
          <a:ext cx="0" cy="0"/>
          <a:chOff x="0" y="0"/>
          <a:chExt cx="0" cy="0"/>
        </a:xfrm>
      </p:grpSpPr>
      <p:sp>
        <p:nvSpPr>
          <p:cNvPr id="875" name="Google Shape;875;g1b80589c713_0_3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76" name="Google Shape;876;g1b80589c713_0_3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Todas las clases</a:t>
            </a:r>
            <a:endParaRPr>
              <a:latin typeface="DM Sans"/>
              <a:ea typeface="DM Sans"/>
              <a:cs typeface="DM Sans"/>
              <a:sym typeface="DM San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13b34bddd4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2" name="Google Shape;332;g13b34bddd43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13b34bddd43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3" name="Google Shape;343;g13b34bddd43_0_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13b34bddd43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8" name="Google Shape;348;g13b34bddd43_0_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a:solidFill>
                <a:schemeClr val="dk1"/>
              </a:solidFill>
              <a:latin typeface="DM Sans"/>
              <a:ea typeface="DM Sans"/>
              <a:cs typeface="DM Sans"/>
              <a:sym typeface="DM San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 Id="rId3" Type="http://schemas.openxmlformats.org/officeDocument/2006/relationships/image" Target="../media/image8.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 Id="rId3" Type="http://schemas.openxmlformats.org/officeDocument/2006/relationships/image" Target="../media/image8.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 Id="rId3" Type="http://schemas.openxmlformats.org/officeDocument/2006/relationships/image" Target="../media/image10.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10.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6.png"/><Relationship Id="rId3" Type="http://schemas.openxmlformats.org/officeDocument/2006/relationships/image" Target="../media/image10.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10.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10.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 Id="rId3" Type="http://schemas.openxmlformats.org/officeDocument/2006/relationships/image" Target="../media/image8.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 Id="rId3" Type="http://schemas.openxmlformats.org/officeDocument/2006/relationships/image" Target="../media/image8.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 Id="rId3" Type="http://schemas.openxmlformats.org/officeDocument/2006/relationships/image" Target="../media/image8.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10.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2.png"/><Relationship Id="rId3" Type="http://schemas.openxmlformats.org/officeDocument/2006/relationships/image" Target="../media/image10.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 Id="rId3" Type="http://schemas.openxmlformats.org/officeDocument/2006/relationships/image" Target="../media/image8.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0.png"/><Relationship Id="rId3" Type="http://schemas.openxmlformats.org/officeDocument/2006/relationships/image" Target="../media/image10.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 Id="rId3" Type="http://schemas.openxmlformats.org/officeDocument/2006/relationships/image" Target="../media/image8.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 Id="rId3" Type="http://schemas.openxmlformats.org/officeDocument/2006/relationships/image" Target="../media/image8.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10.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7.png"/><Relationship Id="rId3" Type="http://schemas.openxmlformats.org/officeDocument/2006/relationships/image" Target="../media/image10.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3.png"/><Relationship Id="rId3" Type="http://schemas.openxmlformats.org/officeDocument/2006/relationships/image" Target="../media/image16.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6.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2.png"/><Relationship Id="rId3" Type="http://schemas.openxmlformats.org/officeDocument/2006/relationships/image" Target="../media/image16.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3.png"/><Relationship Id="rId3" Type="http://schemas.openxmlformats.org/officeDocument/2006/relationships/image" Target="../media/image16.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8.png"/><Relationship Id="rId3" Type="http://schemas.openxmlformats.org/officeDocument/2006/relationships/image" Target="../media/image16.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1.png"/><Relationship Id="rId3" Type="http://schemas.openxmlformats.org/officeDocument/2006/relationships/image" Target="../media/image8.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4.png"/><Relationship Id="rId3" Type="http://schemas.openxmlformats.org/officeDocument/2006/relationships/image" Target="../media/image16.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3.png"/><Relationship Id="rId3" Type="http://schemas.openxmlformats.org/officeDocument/2006/relationships/image" Target="../media/image16.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5.png"/><Relationship Id="rId3" Type="http://schemas.openxmlformats.org/officeDocument/2006/relationships/image" Target="../media/image16.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9.png"/><Relationship Id="rId3" Type="http://schemas.openxmlformats.org/officeDocument/2006/relationships/image" Target="../media/image16.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5.png"/><Relationship Id="rId3" Type="http://schemas.openxmlformats.org/officeDocument/2006/relationships/image" Target="../media/image16.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6.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8.png"/><Relationship Id="rId3" Type="http://schemas.openxmlformats.org/officeDocument/2006/relationships/image" Target="../media/image10.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8.png"/><Relationship Id="rId3" Type="http://schemas.openxmlformats.org/officeDocument/2006/relationships/image" Target="../media/image8.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type="tx">
  <p:cSld name="TITLE_AND_BODY">
    <p:bg>
      <p:bgPr>
        <a:solidFill>
          <a:schemeClr val="dk1"/>
        </a:solidFill>
      </p:bgPr>
    </p:bg>
    <p:spTree>
      <p:nvGrpSpPr>
        <p:cNvPr id="51" name="Shape 51"/>
        <p:cNvGrpSpPr/>
        <p:nvPr/>
      </p:nvGrpSpPr>
      <p:grpSpPr>
        <a:xfrm>
          <a:off x="0" y="0"/>
          <a:ext cx="0" cy="0"/>
          <a:chOff x="0" y="0"/>
          <a:chExt cx="0" cy="0"/>
        </a:xfrm>
      </p:grpSpPr>
      <p:pic>
        <p:nvPicPr>
          <p:cNvPr id="52" name="Google Shape;52;p14"/>
          <p:cNvPicPr preferRelativeResize="0"/>
          <p:nvPr/>
        </p:nvPicPr>
        <p:blipFill>
          <a:blip r:embed="rId2">
            <a:alphaModFix/>
          </a:blip>
          <a:stretch>
            <a:fillRect/>
          </a:stretch>
        </p:blipFill>
        <p:spPr>
          <a:xfrm>
            <a:off x="2313687" y="1942375"/>
            <a:ext cx="4516625" cy="125875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1">
  <p:cSld name="CUSTOM">
    <p:bg>
      <p:bgPr>
        <a:blipFill>
          <a:blip r:embed="rId2">
            <a:alphaModFix/>
          </a:blip>
          <a:stretch>
            <a:fillRect/>
          </a:stretch>
        </a:blipFill>
      </p:bgPr>
    </p:bg>
    <p:spTree>
      <p:nvGrpSpPr>
        <p:cNvPr id="53" name="Shape 53"/>
        <p:cNvGrpSpPr/>
        <p:nvPr/>
      </p:nvGrpSpPr>
      <p:grpSpPr>
        <a:xfrm>
          <a:off x="0" y="0"/>
          <a:ext cx="0" cy="0"/>
          <a:chOff x="0" y="0"/>
          <a:chExt cx="0" cy="0"/>
        </a:xfrm>
      </p:grpSpPr>
      <p:sp>
        <p:nvSpPr>
          <p:cNvPr id="54" name="Google Shape;54;p15"/>
          <p:cNvSpPr txBox="1"/>
          <p:nvPr>
            <p:ph type="title"/>
          </p:nvPr>
        </p:nvSpPr>
        <p:spPr>
          <a:xfrm>
            <a:off x="761250" y="1909050"/>
            <a:ext cx="7621500" cy="1325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SzPts val="4000"/>
              <a:buFont typeface="Anton"/>
              <a:buNone/>
              <a:defRPr sz="4000">
                <a:latin typeface="Anton"/>
                <a:ea typeface="Anton"/>
                <a:cs typeface="Anton"/>
                <a:sym typeface="Anto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36">
  <p:cSld name="CUSTOM_36">
    <p:spTree>
      <p:nvGrpSpPr>
        <p:cNvPr id="55" name="Shape 55"/>
        <p:cNvGrpSpPr/>
        <p:nvPr/>
      </p:nvGrpSpPr>
      <p:grpSpPr>
        <a:xfrm>
          <a:off x="0" y="0"/>
          <a:ext cx="0" cy="0"/>
          <a:chOff x="0" y="0"/>
          <a:chExt cx="0" cy="0"/>
        </a:xfrm>
      </p:grpSpPr>
      <p:sp>
        <p:nvSpPr>
          <p:cNvPr id="56" name="Google Shape;56;p16"/>
          <p:cNvSpPr/>
          <p:nvPr/>
        </p:nvSpPr>
        <p:spPr>
          <a:xfrm>
            <a:off x="3626850" y="1163625"/>
            <a:ext cx="2157900" cy="3138600"/>
          </a:xfrm>
          <a:prstGeom prst="rect">
            <a:avLst/>
          </a:prstGeom>
          <a:noFill/>
          <a:ln cap="flat" cmpd="sng" w="38100">
            <a:solidFill>
              <a:srgbClr val="3CEFA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7" name="Google Shape;57;p16"/>
          <p:cNvPicPr preferRelativeResize="0"/>
          <p:nvPr/>
        </p:nvPicPr>
        <p:blipFill>
          <a:blip r:embed="rId2">
            <a:alphaModFix/>
          </a:blip>
          <a:stretch>
            <a:fillRect/>
          </a:stretch>
        </p:blipFill>
        <p:spPr>
          <a:xfrm>
            <a:off x="7567925" y="4659625"/>
            <a:ext cx="1186526" cy="330675"/>
          </a:xfrm>
          <a:prstGeom prst="rect">
            <a:avLst/>
          </a:prstGeom>
          <a:noFill/>
          <a:ln>
            <a:noFill/>
          </a:ln>
        </p:spPr>
      </p:pic>
      <p:sp>
        <p:nvSpPr>
          <p:cNvPr id="58" name="Google Shape;58;p16"/>
          <p:cNvSpPr/>
          <p:nvPr/>
        </p:nvSpPr>
        <p:spPr>
          <a:xfrm>
            <a:off x="3778675" y="13330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9" name="Google Shape;59;p16"/>
          <p:cNvCxnSpPr/>
          <p:nvPr/>
        </p:nvCxnSpPr>
        <p:spPr>
          <a:xfrm>
            <a:off x="3761100" y="2446275"/>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60" name="Google Shape;60;p16"/>
          <p:cNvCxnSpPr/>
          <p:nvPr/>
        </p:nvCxnSpPr>
        <p:spPr>
          <a:xfrm>
            <a:off x="3761100" y="2928356"/>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61" name="Google Shape;61;p16"/>
          <p:cNvCxnSpPr/>
          <p:nvPr/>
        </p:nvCxnSpPr>
        <p:spPr>
          <a:xfrm>
            <a:off x="3761100" y="3843832"/>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62" name="Google Shape;62;p16"/>
          <p:cNvCxnSpPr/>
          <p:nvPr/>
        </p:nvCxnSpPr>
        <p:spPr>
          <a:xfrm>
            <a:off x="3761100" y="3380081"/>
            <a:ext cx="1854900" cy="0"/>
          </a:xfrm>
          <a:prstGeom prst="straightConnector1">
            <a:avLst/>
          </a:prstGeom>
          <a:noFill/>
          <a:ln cap="flat" cmpd="sng" w="9525">
            <a:solidFill>
              <a:srgbClr val="EFEFEF"/>
            </a:solidFill>
            <a:prstDash val="solid"/>
            <a:round/>
            <a:headEnd len="med" w="med" type="none"/>
            <a:tailEnd len="med" w="med" type="none"/>
          </a:ln>
        </p:spPr>
      </p:cxnSp>
      <p:pic>
        <p:nvPicPr>
          <p:cNvPr id="63" name="Google Shape;63;p16"/>
          <p:cNvPicPr preferRelativeResize="0"/>
          <p:nvPr/>
        </p:nvPicPr>
        <p:blipFill>
          <a:blip r:embed="rId3">
            <a:alphaModFix/>
          </a:blip>
          <a:stretch>
            <a:fillRect/>
          </a:stretch>
        </p:blipFill>
        <p:spPr>
          <a:xfrm>
            <a:off x="5276200" y="1391289"/>
            <a:ext cx="196500" cy="196500"/>
          </a:xfrm>
          <a:prstGeom prst="rect">
            <a:avLst/>
          </a:prstGeom>
          <a:noFill/>
          <a:ln>
            <a:noFill/>
          </a:ln>
        </p:spPr>
      </p:pic>
      <p:sp>
        <p:nvSpPr>
          <p:cNvPr id="64" name="Google Shape;64;p16"/>
          <p:cNvSpPr/>
          <p:nvPr/>
        </p:nvSpPr>
        <p:spPr>
          <a:xfrm>
            <a:off x="1243350" y="1163625"/>
            <a:ext cx="2157900" cy="31386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65" name="Google Shape;65;p16"/>
          <p:cNvSpPr/>
          <p:nvPr/>
        </p:nvSpPr>
        <p:spPr>
          <a:xfrm>
            <a:off x="1395175" y="13330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6" name="Google Shape;66;p16"/>
          <p:cNvCxnSpPr/>
          <p:nvPr/>
        </p:nvCxnSpPr>
        <p:spPr>
          <a:xfrm>
            <a:off x="1377600" y="2446275"/>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67" name="Google Shape;67;p16"/>
          <p:cNvCxnSpPr/>
          <p:nvPr/>
        </p:nvCxnSpPr>
        <p:spPr>
          <a:xfrm>
            <a:off x="1377600" y="2928356"/>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68" name="Google Shape;68;p16"/>
          <p:cNvCxnSpPr/>
          <p:nvPr/>
        </p:nvCxnSpPr>
        <p:spPr>
          <a:xfrm>
            <a:off x="1377600" y="3843832"/>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69" name="Google Shape;69;p16"/>
          <p:cNvCxnSpPr/>
          <p:nvPr/>
        </p:nvCxnSpPr>
        <p:spPr>
          <a:xfrm>
            <a:off x="1377600" y="3380081"/>
            <a:ext cx="1854900" cy="0"/>
          </a:xfrm>
          <a:prstGeom prst="straightConnector1">
            <a:avLst/>
          </a:prstGeom>
          <a:noFill/>
          <a:ln cap="flat" cmpd="sng" w="9525">
            <a:solidFill>
              <a:srgbClr val="EFEFEF"/>
            </a:solidFill>
            <a:prstDash val="solid"/>
            <a:round/>
            <a:headEnd len="med" w="med" type="none"/>
            <a:tailEnd len="med" w="med" type="none"/>
          </a:ln>
        </p:spPr>
      </p:cxnSp>
      <p:pic>
        <p:nvPicPr>
          <p:cNvPr id="70" name="Google Shape;70;p16"/>
          <p:cNvPicPr preferRelativeResize="0"/>
          <p:nvPr/>
        </p:nvPicPr>
        <p:blipFill>
          <a:blip r:embed="rId3">
            <a:alphaModFix/>
          </a:blip>
          <a:stretch>
            <a:fillRect/>
          </a:stretch>
        </p:blipFill>
        <p:spPr>
          <a:xfrm>
            <a:off x="2966250" y="1391289"/>
            <a:ext cx="196500" cy="196500"/>
          </a:xfrm>
          <a:prstGeom prst="rect">
            <a:avLst/>
          </a:prstGeom>
          <a:noFill/>
          <a:ln>
            <a:noFill/>
          </a:ln>
        </p:spPr>
      </p:pic>
      <p:sp>
        <p:nvSpPr>
          <p:cNvPr id="71" name="Google Shape;71;p16"/>
          <p:cNvSpPr/>
          <p:nvPr/>
        </p:nvSpPr>
        <p:spPr>
          <a:xfrm>
            <a:off x="6010350" y="1163625"/>
            <a:ext cx="2157900" cy="31386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72" name="Google Shape;72;p16"/>
          <p:cNvSpPr/>
          <p:nvPr/>
        </p:nvSpPr>
        <p:spPr>
          <a:xfrm>
            <a:off x="6162175" y="13330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3" name="Google Shape;73;p16"/>
          <p:cNvCxnSpPr/>
          <p:nvPr/>
        </p:nvCxnSpPr>
        <p:spPr>
          <a:xfrm>
            <a:off x="6144600" y="2446275"/>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74" name="Google Shape;74;p16"/>
          <p:cNvCxnSpPr/>
          <p:nvPr/>
        </p:nvCxnSpPr>
        <p:spPr>
          <a:xfrm>
            <a:off x="6144600" y="2928356"/>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75" name="Google Shape;75;p16"/>
          <p:cNvCxnSpPr/>
          <p:nvPr/>
        </p:nvCxnSpPr>
        <p:spPr>
          <a:xfrm>
            <a:off x="6144600" y="3843832"/>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76" name="Google Shape;76;p16"/>
          <p:cNvCxnSpPr/>
          <p:nvPr/>
        </p:nvCxnSpPr>
        <p:spPr>
          <a:xfrm>
            <a:off x="6144600" y="3380081"/>
            <a:ext cx="1854900" cy="0"/>
          </a:xfrm>
          <a:prstGeom prst="straightConnector1">
            <a:avLst/>
          </a:prstGeom>
          <a:noFill/>
          <a:ln cap="flat" cmpd="sng" w="9525">
            <a:solidFill>
              <a:srgbClr val="EFEFEF"/>
            </a:solidFill>
            <a:prstDash val="solid"/>
            <a:round/>
            <a:headEnd len="med" w="med" type="none"/>
            <a:tailEnd len="med" w="med" type="none"/>
          </a:ln>
        </p:spPr>
      </p:cxnSp>
      <p:pic>
        <p:nvPicPr>
          <p:cNvPr id="77" name="Google Shape;77;p16"/>
          <p:cNvPicPr preferRelativeResize="0"/>
          <p:nvPr/>
        </p:nvPicPr>
        <p:blipFill>
          <a:blip r:embed="rId3">
            <a:alphaModFix/>
          </a:blip>
          <a:stretch>
            <a:fillRect/>
          </a:stretch>
        </p:blipFill>
        <p:spPr>
          <a:xfrm>
            <a:off x="7733250" y="1391289"/>
            <a:ext cx="196500" cy="196500"/>
          </a:xfrm>
          <a:prstGeom prst="rect">
            <a:avLst/>
          </a:prstGeom>
          <a:noFill/>
          <a:ln>
            <a:noFill/>
          </a:ln>
        </p:spPr>
      </p:pic>
      <p:sp>
        <p:nvSpPr>
          <p:cNvPr id="78" name="Google Shape;78;p16"/>
          <p:cNvSpPr txBox="1"/>
          <p:nvPr/>
        </p:nvSpPr>
        <p:spPr>
          <a:xfrm>
            <a:off x="1398000" y="213650"/>
            <a:ext cx="63480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s" sz="3600">
                <a:solidFill>
                  <a:srgbClr val="121212"/>
                </a:solidFill>
                <a:latin typeface="Anton"/>
                <a:ea typeface="Anton"/>
                <a:cs typeface="Anton"/>
                <a:sym typeface="Anton"/>
              </a:rPr>
              <a:t>CRONOGRAMA DEL CURSO</a:t>
            </a:r>
            <a:endParaRPr i="1" sz="3600">
              <a:solidFill>
                <a:srgbClr val="121212"/>
              </a:solidFill>
              <a:latin typeface="Anton"/>
              <a:ea typeface="Anton"/>
              <a:cs typeface="Anton"/>
              <a:sym typeface="Anton"/>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3">
  <p:cSld name="CUSTOM_2">
    <p:bg>
      <p:bgPr>
        <a:blipFill>
          <a:blip r:embed="rId2">
            <a:alphaModFix/>
          </a:blip>
          <a:stretch>
            <a:fillRect/>
          </a:stretch>
        </a:blipFill>
      </p:bgPr>
    </p:bg>
    <p:spTree>
      <p:nvGrpSpPr>
        <p:cNvPr id="79" name="Shape 79"/>
        <p:cNvGrpSpPr/>
        <p:nvPr/>
      </p:nvGrpSpPr>
      <p:grpSpPr>
        <a:xfrm>
          <a:off x="0" y="0"/>
          <a:ext cx="0" cy="0"/>
          <a:chOff x="0" y="0"/>
          <a:chExt cx="0" cy="0"/>
        </a:xfrm>
      </p:grpSpPr>
      <p:sp>
        <p:nvSpPr>
          <p:cNvPr id="80" name="Google Shape;80;p17"/>
          <p:cNvSpPr txBox="1"/>
          <p:nvPr>
            <p:ph type="title"/>
          </p:nvPr>
        </p:nvSpPr>
        <p:spPr>
          <a:xfrm>
            <a:off x="761250" y="1528050"/>
            <a:ext cx="7621500" cy="1325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E0FF00"/>
              </a:buClr>
              <a:buSzPts val="4000"/>
              <a:buFont typeface="Anton"/>
              <a:buNone/>
              <a:defRPr sz="4000">
                <a:solidFill>
                  <a:srgbClr val="E0FF00"/>
                </a:solidFill>
                <a:latin typeface="Anton"/>
                <a:ea typeface="Anton"/>
                <a:cs typeface="Anton"/>
                <a:sym typeface="Anton"/>
              </a:defRPr>
            </a:lvl1pPr>
            <a:lvl2pPr lvl="1" rtl="0">
              <a:spcBef>
                <a:spcPts val="0"/>
              </a:spcBef>
              <a:spcAft>
                <a:spcPts val="0"/>
              </a:spcAft>
              <a:buClr>
                <a:srgbClr val="E0FF00"/>
              </a:buClr>
              <a:buSzPts val="1400"/>
              <a:buNone/>
              <a:defRPr>
                <a:solidFill>
                  <a:srgbClr val="E0FF00"/>
                </a:solidFill>
              </a:defRPr>
            </a:lvl2pPr>
            <a:lvl3pPr lvl="2" rtl="0">
              <a:spcBef>
                <a:spcPts val="0"/>
              </a:spcBef>
              <a:spcAft>
                <a:spcPts val="0"/>
              </a:spcAft>
              <a:buClr>
                <a:srgbClr val="E0FF00"/>
              </a:buClr>
              <a:buSzPts val="1400"/>
              <a:buNone/>
              <a:defRPr>
                <a:solidFill>
                  <a:srgbClr val="E0FF00"/>
                </a:solidFill>
              </a:defRPr>
            </a:lvl3pPr>
            <a:lvl4pPr lvl="3" rtl="0">
              <a:spcBef>
                <a:spcPts val="0"/>
              </a:spcBef>
              <a:spcAft>
                <a:spcPts val="0"/>
              </a:spcAft>
              <a:buClr>
                <a:srgbClr val="E0FF00"/>
              </a:buClr>
              <a:buSzPts val="1400"/>
              <a:buNone/>
              <a:defRPr>
                <a:solidFill>
                  <a:srgbClr val="E0FF00"/>
                </a:solidFill>
              </a:defRPr>
            </a:lvl4pPr>
            <a:lvl5pPr lvl="4" rtl="0">
              <a:spcBef>
                <a:spcPts val="0"/>
              </a:spcBef>
              <a:spcAft>
                <a:spcPts val="0"/>
              </a:spcAft>
              <a:buClr>
                <a:srgbClr val="E0FF00"/>
              </a:buClr>
              <a:buSzPts val="1400"/>
              <a:buNone/>
              <a:defRPr>
                <a:solidFill>
                  <a:srgbClr val="E0FF00"/>
                </a:solidFill>
              </a:defRPr>
            </a:lvl5pPr>
            <a:lvl6pPr lvl="5" rtl="0">
              <a:spcBef>
                <a:spcPts val="0"/>
              </a:spcBef>
              <a:spcAft>
                <a:spcPts val="0"/>
              </a:spcAft>
              <a:buClr>
                <a:srgbClr val="E0FF00"/>
              </a:buClr>
              <a:buSzPts val="1400"/>
              <a:buNone/>
              <a:defRPr>
                <a:solidFill>
                  <a:srgbClr val="E0FF00"/>
                </a:solidFill>
              </a:defRPr>
            </a:lvl6pPr>
            <a:lvl7pPr lvl="6" rtl="0">
              <a:spcBef>
                <a:spcPts val="0"/>
              </a:spcBef>
              <a:spcAft>
                <a:spcPts val="0"/>
              </a:spcAft>
              <a:buClr>
                <a:srgbClr val="E0FF00"/>
              </a:buClr>
              <a:buSzPts val="1400"/>
              <a:buNone/>
              <a:defRPr>
                <a:solidFill>
                  <a:srgbClr val="E0FF00"/>
                </a:solidFill>
              </a:defRPr>
            </a:lvl7pPr>
            <a:lvl8pPr lvl="7" rtl="0">
              <a:spcBef>
                <a:spcPts val="0"/>
              </a:spcBef>
              <a:spcAft>
                <a:spcPts val="0"/>
              </a:spcAft>
              <a:buClr>
                <a:srgbClr val="E0FF00"/>
              </a:buClr>
              <a:buSzPts val="1400"/>
              <a:buNone/>
              <a:defRPr>
                <a:solidFill>
                  <a:srgbClr val="E0FF00"/>
                </a:solidFill>
              </a:defRPr>
            </a:lvl8pPr>
            <a:lvl9pPr lvl="8" rtl="0">
              <a:spcBef>
                <a:spcPts val="0"/>
              </a:spcBef>
              <a:spcAft>
                <a:spcPts val="0"/>
              </a:spcAft>
              <a:buClr>
                <a:srgbClr val="E0FF00"/>
              </a:buClr>
              <a:buSzPts val="1400"/>
              <a:buNone/>
              <a:defRPr>
                <a:solidFill>
                  <a:srgbClr val="E0FF00"/>
                </a:solidFil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4">
  <p:cSld name="CUSTOM_3">
    <p:bg>
      <p:bgPr>
        <a:gradFill>
          <a:gsLst>
            <a:gs pos="0">
              <a:srgbClr val="E0FF00"/>
            </a:gs>
            <a:gs pos="100000">
              <a:srgbClr val="3CEFAB"/>
            </a:gs>
          </a:gsLst>
          <a:lin ang="10801400" scaled="0"/>
        </a:gradFill>
      </p:bgPr>
    </p:bg>
    <p:spTree>
      <p:nvGrpSpPr>
        <p:cNvPr id="81" name="Shape 81"/>
        <p:cNvGrpSpPr/>
        <p:nvPr/>
      </p:nvGrpSpPr>
      <p:grpSpPr>
        <a:xfrm>
          <a:off x="0" y="0"/>
          <a:ext cx="0" cy="0"/>
          <a:chOff x="0" y="0"/>
          <a:chExt cx="0" cy="0"/>
        </a:xfrm>
      </p:grpSpPr>
      <p:sp>
        <p:nvSpPr>
          <p:cNvPr id="82" name="Google Shape;82;p18"/>
          <p:cNvSpPr txBox="1"/>
          <p:nvPr>
            <p:ph type="title"/>
          </p:nvPr>
        </p:nvSpPr>
        <p:spPr>
          <a:xfrm>
            <a:off x="761250" y="1909050"/>
            <a:ext cx="7621500" cy="1325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SzPts val="4000"/>
              <a:buFont typeface="Anton"/>
              <a:buNone/>
              <a:defRPr sz="4000">
                <a:latin typeface="Anton"/>
                <a:ea typeface="Anton"/>
                <a:cs typeface="Anton"/>
                <a:sym typeface="Anto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5">
  <p:cSld name="CUSTOM_4">
    <p:bg>
      <p:bgPr>
        <a:blipFill>
          <a:blip r:embed="rId2">
            <a:alphaModFix/>
          </a:blip>
          <a:stretch>
            <a:fillRect/>
          </a:stretch>
        </a:blipFill>
      </p:bgPr>
    </p:bg>
    <p:spTree>
      <p:nvGrpSpPr>
        <p:cNvPr id="83" name="Shape 83"/>
        <p:cNvGrpSpPr/>
        <p:nvPr/>
      </p:nvGrpSpPr>
      <p:grpSpPr>
        <a:xfrm>
          <a:off x="0" y="0"/>
          <a:ext cx="0" cy="0"/>
          <a:chOff x="0" y="0"/>
          <a:chExt cx="0" cy="0"/>
        </a:xfrm>
      </p:grpSpPr>
      <p:sp>
        <p:nvSpPr>
          <p:cNvPr id="84" name="Google Shape;84;p19"/>
          <p:cNvSpPr txBox="1"/>
          <p:nvPr>
            <p:ph type="title"/>
          </p:nvPr>
        </p:nvSpPr>
        <p:spPr>
          <a:xfrm>
            <a:off x="761250" y="1528050"/>
            <a:ext cx="7621500" cy="1325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E0FF00"/>
              </a:buClr>
              <a:buSzPts val="4000"/>
              <a:buFont typeface="Anton"/>
              <a:buNone/>
              <a:defRPr sz="4000">
                <a:solidFill>
                  <a:srgbClr val="E0FF00"/>
                </a:solidFill>
                <a:latin typeface="Anton"/>
                <a:ea typeface="Anton"/>
                <a:cs typeface="Anton"/>
                <a:sym typeface="Anton"/>
              </a:defRPr>
            </a:lvl1pPr>
            <a:lvl2pPr lvl="1" rtl="0">
              <a:spcBef>
                <a:spcPts val="0"/>
              </a:spcBef>
              <a:spcAft>
                <a:spcPts val="0"/>
              </a:spcAft>
              <a:buClr>
                <a:srgbClr val="E0FF00"/>
              </a:buClr>
              <a:buSzPts val="1400"/>
              <a:buNone/>
              <a:defRPr>
                <a:solidFill>
                  <a:srgbClr val="E0FF00"/>
                </a:solidFill>
              </a:defRPr>
            </a:lvl2pPr>
            <a:lvl3pPr lvl="2" rtl="0">
              <a:spcBef>
                <a:spcPts val="0"/>
              </a:spcBef>
              <a:spcAft>
                <a:spcPts val="0"/>
              </a:spcAft>
              <a:buClr>
                <a:srgbClr val="E0FF00"/>
              </a:buClr>
              <a:buSzPts val="1400"/>
              <a:buNone/>
              <a:defRPr>
                <a:solidFill>
                  <a:srgbClr val="E0FF00"/>
                </a:solidFill>
              </a:defRPr>
            </a:lvl3pPr>
            <a:lvl4pPr lvl="3" rtl="0">
              <a:spcBef>
                <a:spcPts val="0"/>
              </a:spcBef>
              <a:spcAft>
                <a:spcPts val="0"/>
              </a:spcAft>
              <a:buClr>
                <a:srgbClr val="E0FF00"/>
              </a:buClr>
              <a:buSzPts val="1400"/>
              <a:buNone/>
              <a:defRPr>
                <a:solidFill>
                  <a:srgbClr val="E0FF00"/>
                </a:solidFill>
              </a:defRPr>
            </a:lvl4pPr>
            <a:lvl5pPr lvl="4" rtl="0">
              <a:spcBef>
                <a:spcPts val="0"/>
              </a:spcBef>
              <a:spcAft>
                <a:spcPts val="0"/>
              </a:spcAft>
              <a:buClr>
                <a:srgbClr val="E0FF00"/>
              </a:buClr>
              <a:buSzPts val="1400"/>
              <a:buNone/>
              <a:defRPr>
                <a:solidFill>
                  <a:srgbClr val="E0FF00"/>
                </a:solidFill>
              </a:defRPr>
            </a:lvl5pPr>
            <a:lvl6pPr lvl="5" rtl="0">
              <a:spcBef>
                <a:spcPts val="0"/>
              </a:spcBef>
              <a:spcAft>
                <a:spcPts val="0"/>
              </a:spcAft>
              <a:buClr>
                <a:srgbClr val="E0FF00"/>
              </a:buClr>
              <a:buSzPts val="1400"/>
              <a:buNone/>
              <a:defRPr>
                <a:solidFill>
                  <a:srgbClr val="E0FF00"/>
                </a:solidFill>
              </a:defRPr>
            </a:lvl6pPr>
            <a:lvl7pPr lvl="6" rtl="0">
              <a:spcBef>
                <a:spcPts val="0"/>
              </a:spcBef>
              <a:spcAft>
                <a:spcPts val="0"/>
              </a:spcAft>
              <a:buClr>
                <a:srgbClr val="E0FF00"/>
              </a:buClr>
              <a:buSzPts val="1400"/>
              <a:buNone/>
              <a:defRPr>
                <a:solidFill>
                  <a:srgbClr val="E0FF00"/>
                </a:solidFill>
              </a:defRPr>
            </a:lvl7pPr>
            <a:lvl8pPr lvl="7" rtl="0">
              <a:spcBef>
                <a:spcPts val="0"/>
              </a:spcBef>
              <a:spcAft>
                <a:spcPts val="0"/>
              </a:spcAft>
              <a:buClr>
                <a:srgbClr val="E0FF00"/>
              </a:buClr>
              <a:buSzPts val="1400"/>
              <a:buNone/>
              <a:defRPr>
                <a:solidFill>
                  <a:srgbClr val="E0FF00"/>
                </a:solidFill>
              </a:defRPr>
            </a:lvl8pPr>
            <a:lvl9pPr lvl="8" rtl="0">
              <a:spcBef>
                <a:spcPts val="0"/>
              </a:spcBef>
              <a:spcAft>
                <a:spcPts val="0"/>
              </a:spcAft>
              <a:buClr>
                <a:srgbClr val="E0FF00"/>
              </a:buClr>
              <a:buSzPts val="1400"/>
              <a:buNone/>
              <a:defRPr>
                <a:solidFill>
                  <a:srgbClr val="E0FF00"/>
                </a:solidFil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6">
  <p:cSld name="CUSTOM_5">
    <p:bg>
      <p:bgPr>
        <a:gradFill>
          <a:gsLst>
            <a:gs pos="0">
              <a:srgbClr val="EF89D2"/>
            </a:gs>
            <a:gs pos="100000">
              <a:srgbClr val="E0FF00"/>
            </a:gs>
          </a:gsLst>
          <a:lin ang="10801400" scaled="0"/>
        </a:gradFill>
      </p:bgPr>
    </p:bg>
    <p:spTree>
      <p:nvGrpSpPr>
        <p:cNvPr id="85" name="Shape 85"/>
        <p:cNvGrpSpPr/>
        <p:nvPr/>
      </p:nvGrpSpPr>
      <p:grpSpPr>
        <a:xfrm>
          <a:off x="0" y="0"/>
          <a:ext cx="0" cy="0"/>
          <a:chOff x="0" y="0"/>
          <a:chExt cx="0" cy="0"/>
        </a:xfrm>
      </p:grpSpPr>
      <p:sp>
        <p:nvSpPr>
          <p:cNvPr id="86" name="Google Shape;86;p20"/>
          <p:cNvSpPr txBox="1"/>
          <p:nvPr>
            <p:ph type="title"/>
          </p:nvPr>
        </p:nvSpPr>
        <p:spPr>
          <a:xfrm>
            <a:off x="761250" y="1909050"/>
            <a:ext cx="7621500" cy="1325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SzPts val="4000"/>
              <a:buFont typeface="Anton"/>
              <a:buNone/>
              <a:defRPr sz="4000">
                <a:latin typeface="Anton"/>
                <a:ea typeface="Anton"/>
                <a:cs typeface="Anton"/>
                <a:sym typeface="Anto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8">
  <p:cSld name="CUSTOM_7">
    <p:spTree>
      <p:nvGrpSpPr>
        <p:cNvPr id="87" name="Shape 87"/>
        <p:cNvGrpSpPr/>
        <p:nvPr/>
      </p:nvGrpSpPr>
      <p:grpSpPr>
        <a:xfrm>
          <a:off x="0" y="0"/>
          <a:ext cx="0" cy="0"/>
          <a:chOff x="0" y="0"/>
          <a:chExt cx="0" cy="0"/>
        </a:xfrm>
      </p:grpSpPr>
      <p:pic>
        <p:nvPicPr>
          <p:cNvPr id="88" name="Google Shape;88;p21"/>
          <p:cNvPicPr preferRelativeResize="0"/>
          <p:nvPr/>
        </p:nvPicPr>
        <p:blipFill>
          <a:blip r:embed="rId2">
            <a:alphaModFix/>
          </a:blip>
          <a:stretch>
            <a:fillRect/>
          </a:stretch>
        </p:blipFill>
        <p:spPr>
          <a:xfrm>
            <a:off x="7567925" y="4659625"/>
            <a:ext cx="1186526" cy="330675"/>
          </a:xfrm>
          <a:prstGeom prst="rect">
            <a:avLst/>
          </a:prstGeom>
          <a:noFill/>
          <a:ln>
            <a:noFill/>
          </a:ln>
        </p:spPr>
      </p:pic>
      <p:sp>
        <p:nvSpPr>
          <p:cNvPr id="89" name="Google Shape;89;p21"/>
          <p:cNvSpPr txBox="1"/>
          <p:nvPr>
            <p:ph type="title"/>
          </p:nvPr>
        </p:nvSpPr>
        <p:spPr>
          <a:xfrm>
            <a:off x="761250" y="370925"/>
            <a:ext cx="7621500" cy="1325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SzPts val="4000"/>
              <a:buFont typeface="Anton"/>
              <a:buNone/>
              <a:defRPr sz="4000">
                <a:latin typeface="Anton"/>
                <a:ea typeface="Anton"/>
                <a:cs typeface="Anton"/>
                <a:sym typeface="Anto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90" name="Google Shape;90;p21"/>
          <p:cNvSpPr txBox="1"/>
          <p:nvPr>
            <p:ph idx="1" type="body"/>
          </p:nvPr>
        </p:nvSpPr>
        <p:spPr>
          <a:xfrm>
            <a:off x="857250" y="1781725"/>
            <a:ext cx="7881000" cy="15777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SzPts val="1400"/>
              <a:buFont typeface="Helvetica Neue Light"/>
              <a:buChar char="●"/>
              <a:defRPr>
                <a:latin typeface="Helvetica Neue Light"/>
                <a:ea typeface="Helvetica Neue Light"/>
                <a:cs typeface="Helvetica Neue Light"/>
                <a:sym typeface="Helvetica Neue Light"/>
              </a:defRPr>
            </a:lvl1pPr>
            <a:lvl2pPr indent="-317500" lvl="1" marL="9144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2pPr>
            <a:lvl3pPr indent="-317500" lvl="2" marL="13716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3pPr>
            <a:lvl4pPr indent="-317500" lvl="3" marL="18288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4pPr>
            <a:lvl5pPr indent="-317500" lvl="4" marL="22860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5pPr>
            <a:lvl6pPr indent="-317500" lvl="5" marL="27432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6pPr>
            <a:lvl7pPr indent="-317500" lvl="6" marL="32004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7pPr>
            <a:lvl8pPr indent="-317500" lvl="7" marL="36576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8pPr>
            <a:lvl9pPr indent="-317500" lvl="8" marL="4114800" rtl="0">
              <a:spcBef>
                <a:spcPts val="1000"/>
              </a:spcBef>
              <a:spcAft>
                <a:spcPts val="1000"/>
              </a:spcAft>
              <a:buSzPts val="1400"/>
              <a:buFont typeface="Helvetica Neue Light"/>
              <a:buChar char="■"/>
              <a:defRPr>
                <a:latin typeface="Helvetica Neue Light"/>
                <a:ea typeface="Helvetica Neue Light"/>
                <a:cs typeface="Helvetica Neue Light"/>
                <a:sym typeface="Helvetica Neue Light"/>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7">
  <p:cSld name="CUSTOM_8">
    <p:bg>
      <p:bgPr>
        <a:solidFill>
          <a:srgbClr val="3CEFAB"/>
        </a:solidFill>
      </p:bgPr>
    </p:bg>
    <p:spTree>
      <p:nvGrpSpPr>
        <p:cNvPr id="91" name="Shape 91"/>
        <p:cNvGrpSpPr/>
        <p:nvPr/>
      </p:nvGrpSpPr>
      <p:grpSpPr>
        <a:xfrm>
          <a:off x="0" y="0"/>
          <a:ext cx="0" cy="0"/>
          <a:chOff x="0" y="0"/>
          <a:chExt cx="0" cy="0"/>
        </a:xfrm>
      </p:grpSpPr>
      <p:pic>
        <p:nvPicPr>
          <p:cNvPr id="92" name="Google Shape;92;p22"/>
          <p:cNvPicPr preferRelativeResize="0"/>
          <p:nvPr/>
        </p:nvPicPr>
        <p:blipFill>
          <a:blip r:embed="rId2">
            <a:alphaModFix/>
          </a:blip>
          <a:stretch>
            <a:fillRect/>
          </a:stretch>
        </p:blipFill>
        <p:spPr>
          <a:xfrm>
            <a:off x="7567925" y="4659625"/>
            <a:ext cx="1186526" cy="330675"/>
          </a:xfrm>
          <a:prstGeom prst="rect">
            <a:avLst/>
          </a:prstGeom>
          <a:noFill/>
          <a:ln>
            <a:noFill/>
          </a:ln>
        </p:spPr>
      </p:pic>
      <p:sp>
        <p:nvSpPr>
          <p:cNvPr id="93" name="Google Shape;93;p22"/>
          <p:cNvSpPr txBox="1"/>
          <p:nvPr>
            <p:ph type="title"/>
          </p:nvPr>
        </p:nvSpPr>
        <p:spPr>
          <a:xfrm>
            <a:off x="761250" y="1361525"/>
            <a:ext cx="7621500" cy="1325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SzPts val="4000"/>
              <a:buFont typeface="Anton"/>
              <a:buNone/>
              <a:defRPr sz="4000">
                <a:latin typeface="Anton"/>
                <a:ea typeface="Anton"/>
                <a:cs typeface="Anton"/>
                <a:sym typeface="Anto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94" name="Google Shape;94;p22"/>
          <p:cNvSpPr txBox="1"/>
          <p:nvPr>
            <p:ph idx="1" type="body"/>
          </p:nvPr>
        </p:nvSpPr>
        <p:spPr>
          <a:xfrm>
            <a:off x="857250" y="2696125"/>
            <a:ext cx="7881000" cy="15777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SzPts val="1400"/>
              <a:buFont typeface="Helvetica Neue Light"/>
              <a:buChar char="●"/>
              <a:defRPr>
                <a:latin typeface="Helvetica Neue Light"/>
                <a:ea typeface="Helvetica Neue Light"/>
                <a:cs typeface="Helvetica Neue Light"/>
                <a:sym typeface="Helvetica Neue Light"/>
              </a:defRPr>
            </a:lvl1pPr>
            <a:lvl2pPr indent="-317500" lvl="1" marL="9144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2pPr>
            <a:lvl3pPr indent="-317500" lvl="2" marL="13716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3pPr>
            <a:lvl4pPr indent="-317500" lvl="3" marL="18288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4pPr>
            <a:lvl5pPr indent="-317500" lvl="4" marL="22860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5pPr>
            <a:lvl6pPr indent="-317500" lvl="5" marL="27432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6pPr>
            <a:lvl7pPr indent="-317500" lvl="6" marL="32004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7pPr>
            <a:lvl8pPr indent="-317500" lvl="7" marL="36576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8pPr>
            <a:lvl9pPr indent="-317500" lvl="8" marL="4114800" rtl="0">
              <a:spcBef>
                <a:spcPts val="1000"/>
              </a:spcBef>
              <a:spcAft>
                <a:spcPts val="1000"/>
              </a:spcAft>
              <a:buSzPts val="1400"/>
              <a:buFont typeface="Helvetica Neue Light"/>
              <a:buChar char="■"/>
              <a:defRPr>
                <a:latin typeface="Helvetica Neue Light"/>
                <a:ea typeface="Helvetica Neue Light"/>
                <a:cs typeface="Helvetica Neue Light"/>
                <a:sym typeface="Helvetica Neue Light"/>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15">
  <p:cSld name="CUSTOM_15">
    <p:bg>
      <p:bgPr>
        <a:blipFill>
          <a:blip r:embed="rId2">
            <a:alphaModFix/>
          </a:blip>
          <a:stretch>
            <a:fillRect/>
          </a:stretch>
        </a:blipFill>
      </p:bgPr>
    </p:bg>
    <p:spTree>
      <p:nvGrpSpPr>
        <p:cNvPr id="95" name="Shape 95"/>
        <p:cNvGrpSpPr/>
        <p:nvPr/>
      </p:nvGrpSpPr>
      <p:grpSpPr>
        <a:xfrm>
          <a:off x="0" y="0"/>
          <a:ext cx="0" cy="0"/>
          <a:chOff x="0" y="0"/>
          <a:chExt cx="0" cy="0"/>
        </a:xfrm>
      </p:grpSpPr>
      <p:sp>
        <p:nvSpPr>
          <p:cNvPr id="96" name="Google Shape;96;p23"/>
          <p:cNvSpPr txBox="1"/>
          <p:nvPr>
            <p:ph type="title"/>
          </p:nvPr>
        </p:nvSpPr>
        <p:spPr>
          <a:xfrm>
            <a:off x="761250" y="1909050"/>
            <a:ext cx="7621500" cy="1325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E0FF00"/>
              </a:buClr>
              <a:buSzPts val="4000"/>
              <a:buFont typeface="Anton"/>
              <a:buNone/>
              <a:defRPr sz="4000">
                <a:solidFill>
                  <a:srgbClr val="E0FF00"/>
                </a:solidFill>
                <a:latin typeface="Anton"/>
                <a:ea typeface="Anton"/>
                <a:cs typeface="Anton"/>
                <a:sym typeface="Anton"/>
              </a:defRPr>
            </a:lvl1pPr>
            <a:lvl2pPr lvl="1" rtl="0">
              <a:spcBef>
                <a:spcPts val="0"/>
              </a:spcBef>
              <a:spcAft>
                <a:spcPts val="0"/>
              </a:spcAft>
              <a:buClr>
                <a:srgbClr val="E0FF00"/>
              </a:buClr>
              <a:buSzPts val="1400"/>
              <a:buNone/>
              <a:defRPr>
                <a:solidFill>
                  <a:srgbClr val="E0FF00"/>
                </a:solidFill>
              </a:defRPr>
            </a:lvl2pPr>
            <a:lvl3pPr lvl="2" rtl="0">
              <a:spcBef>
                <a:spcPts val="0"/>
              </a:spcBef>
              <a:spcAft>
                <a:spcPts val="0"/>
              </a:spcAft>
              <a:buClr>
                <a:srgbClr val="E0FF00"/>
              </a:buClr>
              <a:buSzPts val="1400"/>
              <a:buNone/>
              <a:defRPr>
                <a:solidFill>
                  <a:srgbClr val="E0FF00"/>
                </a:solidFill>
              </a:defRPr>
            </a:lvl3pPr>
            <a:lvl4pPr lvl="3" rtl="0">
              <a:spcBef>
                <a:spcPts val="0"/>
              </a:spcBef>
              <a:spcAft>
                <a:spcPts val="0"/>
              </a:spcAft>
              <a:buClr>
                <a:srgbClr val="E0FF00"/>
              </a:buClr>
              <a:buSzPts val="1400"/>
              <a:buNone/>
              <a:defRPr>
                <a:solidFill>
                  <a:srgbClr val="E0FF00"/>
                </a:solidFill>
              </a:defRPr>
            </a:lvl4pPr>
            <a:lvl5pPr lvl="4" rtl="0">
              <a:spcBef>
                <a:spcPts val="0"/>
              </a:spcBef>
              <a:spcAft>
                <a:spcPts val="0"/>
              </a:spcAft>
              <a:buClr>
                <a:srgbClr val="E0FF00"/>
              </a:buClr>
              <a:buSzPts val="1400"/>
              <a:buNone/>
              <a:defRPr>
                <a:solidFill>
                  <a:srgbClr val="E0FF00"/>
                </a:solidFill>
              </a:defRPr>
            </a:lvl5pPr>
            <a:lvl6pPr lvl="5" rtl="0">
              <a:spcBef>
                <a:spcPts val="0"/>
              </a:spcBef>
              <a:spcAft>
                <a:spcPts val="0"/>
              </a:spcAft>
              <a:buClr>
                <a:srgbClr val="E0FF00"/>
              </a:buClr>
              <a:buSzPts val="1400"/>
              <a:buNone/>
              <a:defRPr>
                <a:solidFill>
                  <a:srgbClr val="E0FF00"/>
                </a:solidFill>
              </a:defRPr>
            </a:lvl6pPr>
            <a:lvl7pPr lvl="6" rtl="0">
              <a:spcBef>
                <a:spcPts val="0"/>
              </a:spcBef>
              <a:spcAft>
                <a:spcPts val="0"/>
              </a:spcAft>
              <a:buClr>
                <a:srgbClr val="E0FF00"/>
              </a:buClr>
              <a:buSzPts val="1400"/>
              <a:buNone/>
              <a:defRPr>
                <a:solidFill>
                  <a:srgbClr val="E0FF00"/>
                </a:solidFill>
              </a:defRPr>
            </a:lvl7pPr>
            <a:lvl8pPr lvl="7" rtl="0">
              <a:spcBef>
                <a:spcPts val="0"/>
              </a:spcBef>
              <a:spcAft>
                <a:spcPts val="0"/>
              </a:spcAft>
              <a:buClr>
                <a:srgbClr val="E0FF00"/>
              </a:buClr>
              <a:buSzPts val="1400"/>
              <a:buNone/>
              <a:defRPr>
                <a:solidFill>
                  <a:srgbClr val="E0FF00"/>
                </a:solidFill>
              </a:defRPr>
            </a:lvl8pPr>
            <a:lvl9pPr lvl="8" rtl="0">
              <a:spcBef>
                <a:spcPts val="0"/>
              </a:spcBef>
              <a:spcAft>
                <a:spcPts val="0"/>
              </a:spcAft>
              <a:buClr>
                <a:srgbClr val="E0FF00"/>
              </a:buClr>
              <a:buSzPts val="1400"/>
              <a:buNone/>
              <a:defRPr>
                <a:solidFill>
                  <a:srgbClr val="E0FF00"/>
                </a:solidFill>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16">
  <p:cSld name="CUSTOM_16">
    <p:bg>
      <p:bgPr>
        <a:blipFill>
          <a:blip r:embed="rId2">
            <a:alphaModFix/>
          </a:blip>
          <a:stretch>
            <a:fillRect/>
          </a:stretch>
        </a:blipFill>
      </p:bgPr>
    </p:bg>
    <p:spTree>
      <p:nvGrpSpPr>
        <p:cNvPr id="97" name="Shape 97"/>
        <p:cNvGrpSpPr/>
        <p:nvPr/>
      </p:nvGrpSpPr>
      <p:grpSpPr>
        <a:xfrm>
          <a:off x="0" y="0"/>
          <a:ext cx="0" cy="0"/>
          <a:chOff x="0" y="0"/>
          <a:chExt cx="0" cy="0"/>
        </a:xfrm>
      </p:grpSpPr>
      <p:sp>
        <p:nvSpPr>
          <p:cNvPr id="98" name="Google Shape;98;p24"/>
          <p:cNvSpPr txBox="1"/>
          <p:nvPr/>
        </p:nvSpPr>
        <p:spPr>
          <a:xfrm>
            <a:off x="2657700" y="2394100"/>
            <a:ext cx="3828600" cy="112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6000">
                <a:solidFill>
                  <a:srgbClr val="E8E7E3"/>
                </a:solidFill>
              </a:rPr>
              <a:t>☕ </a:t>
            </a:r>
            <a:endParaRPr sz="6000">
              <a:solidFill>
                <a:srgbClr val="E8E7E3"/>
              </a:solidFill>
            </a:endParaRPr>
          </a:p>
          <a:p>
            <a:pPr indent="0" lvl="0" marL="0" rtl="0" algn="ctr">
              <a:spcBef>
                <a:spcPts val="0"/>
              </a:spcBef>
              <a:spcAft>
                <a:spcPts val="0"/>
              </a:spcAft>
              <a:buNone/>
            </a:pPr>
            <a:r>
              <a:rPr i="1" lang="es" sz="6000">
                <a:solidFill>
                  <a:srgbClr val="E0FF00"/>
                </a:solidFill>
                <a:latin typeface="Anton"/>
                <a:ea typeface="Anton"/>
                <a:cs typeface="Anton"/>
                <a:sym typeface="Anton"/>
              </a:rPr>
              <a:t>BREAK</a:t>
            </a:r>
            <a:endParaRPr i="1" sz="6000">
              <a:solidFill>
                <a:srgbClr val="E0FF00"/>
              </a:solidFill>
              <a:latin typeface="Anton"/>
              <a:ea typeface="Anton"/>
              <a:cs typeface="Anton"/>
              <a:sym typeface="Anton"/>
            </a:endParaRPr>
          </a:p>
          <a:p>
            <a:pPr indent="0" lvl="0" marL="0" rtl="0" algn="ctr">
              <a:spcBef>
                <a:spcPts val="0"/>
              </a:spcBef>
              <a:spcAft>
                <a:spcPts val="0"/>
              </a:spcAft>
              <a:buNone/>
            </a:pPr>
            <a:r>
              <a:t/>
            </a:r>
            <a:endParaRPr sz="2100">
              <a:solidFill>
                <a:schemeClr val="lt1"/>
              </a:solidFill>
              <a:latin typeface="Anton"/>
              <a:ea typeface="Anton"/>
              <a:cs typeface="Anton"/>
              <a:sym typeface="Anton"/>
            </a:endParaRPr>
          </a:p>
          <a:p>
            <a:pPr indent="0" lvl="0" marL="0" rtl="0" algn="ctr">
              <a:spcBef>
                <a:spcPts val="0"/>
              </a:spcBef>
              <a:spcAft>
                <a:spcPts val="0"/>
              </a:spcAft>
              <a:buNone/>
            </a:pPr>
            <a:r>
              <a:rPr lang="es" sz="2100">
                <a:solidFill>
                  <a:schemeClr val="lt1"/>
                </a:solidFill>
                <a:latin typeface="Anton"/>
                <a:ea typeface="Anton"/>
                <a:cs typeface="Anton"/>
                <a:sym typeface="Anton"/>
              </a:rPr>
              <a:t>¡5/10 MINUTOS Y VOLVEMOS!</a:t>
            </a:r>
            <a:endParaRPr sz="2100">
              <a:solidFill>
                <a:schemeClr val="lt1"/>
              </a:solidFill>
              <a:latin typeface="Anton"/>
              <a:ea typeface="Anton"/>
              <a:cs typeface="Anton"/>
              <a:sym typeface="Anton"/>
            </a:endParaRPr>
          </a:p>
          <a:p>
            <a:pPr indent="0" lvl="0" marL="0" rtl="0" algn="l">
              <a:spcBef>
                <a:spcPts val="0"/>
              </a:spcBef>
              <a:spcAft>
                <a:spcPts val="0"/>
              </a:spcAft>
              <a:buNone/>
            </a:pPr>
            <a:r>
              <a:t/>
            </a:r>
            <a:endParaRPr i="1" sz="4000">
              <a:solidFill>
                <a:srgbClr val="E0FF00"/>
              </a:solidFill>
              <a:latin typeface="Anton"/>
              <a:ea typeface="Anton"/>
              <a:cs typeface="Anton"/>
              <a:sym typeface="Anton"/>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con título 1">
  <p:cSld name="TITLE_1">
    <p:spTree>
      <p:nvGrpSpPr>
        <p:cNvPr id="99" name="Shape 99"/>
        <p:cNvGrpSpPr/>
        <p:nvPr/>
      </p:nvGrpSpPr>
      <p:grpSpPr>
        <a:xfrm>
          <a:off x="0" y="0"/>
          <a:ext cx="0" cy="0"/>
          <a:chOff x="0" y="0"/>
          <a:chExt cx="0" cy="0"/>
        </a:xfrm>
      </p:grpSpPr>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2">
  <p:cSld name="CUSTOM_37">
    <p:spTree>
      <p:nvGrpSpPr>
        <p:cNvPr id="100" name="Shape 100"/>
        <p:cNvGrpSpPr/>
        <p:nvPr/>
      </p:nvGrpSpPr>
      <p:grpSpPr>
        <a:xfrm>
          <a:off x="0" y="0"/>
          <a:ext cx="0" cy="0"/>
          <a:chOff x="0" y="0"/>
          <a:chExt cx="0" cy="0"/>
        </a:xfrm>
      </p:grpSpPr>
      <p:pic>
        <p:nvPicPr>
          <p:cNvPr id="101" name="Google Shape;101;p26"/>
          <p:cNvPicPr preferRelativeResize="0"/>
          <p:nvPr/>
        </p:nvPicPr>
        <p:blipFill>
          <a:blip r:embed="rId2">
            <a:alphaModFix/>
          </a:blip>
          <a:stretch>
            <a:fillRect/>
          </a:stretch>
        </p:blipFill>
        <p:spPr>
          <a:xfrm>
            <a:off x="7800200" y="4740050"/>
            <a:ext cx="1057500" cy="246150"/>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1">
  <p:cSld name="TITLE_AND_BODY_1">
    <p:spTree>
      <p:nvGrpSpPr>
        <p:cNvPr id="102" name="Shape 102"/>
        <p:cNvGrpSpPr/>
        <p:nvPr/>
      </p:nvGrpSpPr>
      <p:grpSpPr>
        <a:xfrm>
          <a:off x="0" y="0"/>
          <a:ext cx="0" cy="0"/>
          <a:chOff x="0" y="0"/>
          <a:chExt cx="0" cy="0"/>
        </a:xfrm>
      </p:grpSpPr>
      <p:sp>
        <p:nvSpPr>
          <p:cNvPr id="103" name="Google Shape;103;p27"/>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104" name="Google Shape;104;p27"/>
          <p:cNvSpPr txBox="1"/>
          <p:nvPr>
            <p:ph idx="1" type="body"/>
          </p:nvPr>
        </p:nvSpPr>
        <p:spPr>
          <a:xfrm>
            <a:off x="311700" y="1152475"/>
            <a:ext cx="8520600" cy="34164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05" name="Google Shape;105;p2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2">
  <p:cSld name="TITLE_AND_BODY_2">
    <p:spTree>
      <p:nvGrpSpPr>
        <p:cNvPr id="106" name="Shape 106"/>
        <p:cNvGrpSpPr/>
        <p:nvPr/>
      </p:nvGrpSpPr>
      <p:grpSpPr>
        <a:xfrm>
          <a:off x="0" y="0"/>
          <a:ext cx="0" cy="0"/>
          <a:chOff x="0" y="0"/>
          <a:chExt cx="0" cy="0"/>
        </a:xfrm>
      </p:grpSpPr>
      <p:sp>
        <p:nvSpPr>
          <p:cNvPr id="107" name="Google Shape;107;p28"/>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108" name="Google Shape;108;p28"/>
          <p:cNvSpPr txBox="1"/>
          <p:nvPr>
            <p:ph idx="1" type="body"/>
          </p:nvPr>
        </p:nvSpPr>
        <p:spPr>
          <a:xfrm>
            <a:off x="311700" y="1152475"/>
            <a:ext cx="8520600" cy="34164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09" name="Google Shape;109;p2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3">
  <p:cSld name="TITLE_AND_BODY_3">
    <p:spTree>
      <p:nvGrpSpPr>
        <p:cNvPr id="110" name="Shape 110"/>
        <p:cNvGrpSpPr/>
        <p:nvPr/>
      </p:nvGrpSpPr>
      <p:grpSpPr>
        <a:xfrm>
          <a:off x="0" y="0"/>
          <a:ext cx="0" cy="0"/>
          <a:chOff x="0" y="0"/>
          <a:chExt cx="0" cy="0"/>
        </a:xfrm>
      </p:grpSpPr>
      <p:sp>
        <p:nvSpPr>
          <p:cNvPr id="111" name="Google Shape;111;p29"/>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112" name="Google Shape;112;p29"/>
          <p:cNvSpPr txBox="1"/>
          <p:nvPr>
            <p:ph idx="1" type="body"/>
          </p:nvPr>
        </p:nvSpPr>
        <p:spPr>
          <a:xfrm>
            <a:off x="311700" y="1152475"/>
            <a:ext cx="8520600" cy="34164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13" name="Google Shape;113;p2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4">
  <p:cSld name="TITLE_AND_BODY_4">
    <p:spTree>
      <p:nvGrpSpPr>
        <p:cNvPr id="114" name="Shape 114"/>
        <p:cNvGrpSpPr/>
        <p:nvPr/>
      </p:nvGrpSpPr>
      <p:grpSpPr>
        <a:xfrm>
          <a:off x="0" y="0"/>
          <a:ext cx="0" cy="0"/>
          <a:chOff x="0" y="0"/>
          <a:chExt cx="0" cy="0"/>
        </a:xfrm>
      </p:grpSpPr>
      <p:sp>
        <p:nvSpPr>
          <p:cNvPr id="115" name="Google Shape;115;p30"/>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116" name="Google Shape;116;p30"/>
          <p:cNvSpPr txBox="1"/>
          <p:nvPr>
            <p:ph idx="1" type="body"/>
          </p:nvPr>
        </p:nvSpPr>
        <p:spPr>
          <a:xfrm>
            <a:off x="311700" y="1152475"/>
            <a:ext cx="8520600" cy="34164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17" name="Google Shape;117;p3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5">
  <p:cSld name="TITLE_AND_BODY_5">
    <p:spTree>
      <p:nvGrpSpPr>
        <p:cNvPr id="118" name="Shape 118"/>
        <p:cNvGrpSpPr/>
        <p:nvPr/>
      </p:nvGrpSpPr>
      <p:grpSpPr>
        <a:xfrm>
          <a:off x="0" y="0"/>
          <a:ext cx="0" cy="0"/>
          <a:chOff x="0" y="0"/>
          <a:chExt cx="0" cy="0"/>
        </a:xfrm>
      </p:grpSpPr>
      <p:sp>
        <p:nvSpPr>
          <p:cNvPr id="119" name="Google Shape;119;p31"/>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120" name="Google Shape;120;p31"/>
          <p:cNvSpPr txBox="1"/>
          <p:nvPr>
            <p:ph idx="1" type="body"/>
          </p:nvPr>
        </p:nvSpPr>
        <p:spPr>
          <a:xfrm>
            <a:off x="311700" y="1152475"/>
            <a:ext cx="8520600" cy="34164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21" name="Google Shape;121;p3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6">
  <p:cSld name="TITLE_AND_BODY_6">
    <p:spTree>
      <p:nvGrpSpPr>
        <p:cNvPr id="122" name="Shape 122"/>
        <p:cNvGrpSpPr/>
        <p:nvPr/>
      </p:nvGrpSpPr>
      <p:grpSpPr>
        <a:xfrm>
          <a:off x="0" y="0"/>
          <a:ext cx="0" cy="0"/>
          <a:chOff x="0" y="0"/>
          <a:chExt cx="0" cy="0"/>
        </a:xfrm>
      </p:grpSpPr>
      <p:sp>
        <p:nvSpPr>
          <p:cNvPr id="123" name="Google Shape;123;p32"/>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124" name="Google Shape;124;p32"/>
          <p:cNvSpPr txBox="1"/>
          <p:nvPr>
            <p:ph idx="1" type="body"/>
          </p:nvPr>
        </p:nvSpPr>
        <p:spPr>
          <a:xfrm>
            <a:off x="311700" y="1152475"/>
            <a:ext cx="8520600" cy="34164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25" name="Google Shape;125;p3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7">
  <p:cSld name="TITLE_AND_BODY_7">
    <p:spTree>
      <p:nvGrpSpPr>
        <p:cNvPr id="126" name="Shape 126"/>
        <p:cNvGrpSpPr/>
        <p:nvPr/>
      </p:nvGrpSpPr>
      <p:grpSpPr>
        <a:xfrm>
          <a:off x="0" y="0"/>
          <a:ext cx="0" cy="0"/>
          <a:chOff x="0" y="0"/>
          <a:chExt cx="0" cy="0"/>
        </a:xfrm>
      </p:grpSpPr>
      <p:sp>
        <p:nvSpPr>
          <p:cNvPr id="127" name="Google Shape;127;p33"/>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128" name="Google Shape;128;p33"/>
          <p:cNvSpPr txBox="1"/>
          <p:nvPr>
            <p:ph idx="1" type="body"/>
          </p:nvPr>
        </p:nvSpPr>
        <p:spPr>
          <a:xfrm>
            <a:off x="311700" y="1152475"/>
            <a:ext cx="8520600" cy="34164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29" name="Google Shape;129;p3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p:cSld name="TITLE_AND_BODY_8">
    <p:spTree>
      <p:nvGrpSpPr>
        <p:cNvPr id="130" name="Shape 130"/>
        <p:cNvGrpSpPr/>
        <p:nvPr/>
      </p:nvGrpSpPr>
      <p:grpSpPr>
        <a:xfrm>
          <a:off x="0" y="0"/>
          <a:ext cx="0" cy="0"/>
          <a:chOff x="0" y="0"/>
          <a:chExt cx="0" cy="0"/>
        </a:xfrm>
      </p:grpSpPr>
      <p:sp>
        <p:nvSpPr>
          <p:cNvPr id="131" name="Google Shape;131;p3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132" name="Google Shape;132;p3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1600"/>
              </a:spcBef>
              <a:spcAft>
                <a:spcPts val="0"/>
              </a:spcAft>
              <a:buSzPts val="1400"/>
              <a:buChar char="○"/>
              <a:defRPr/>
            </a:lvl2pPr>
            <a:lvl3pPr indent="-317500" lvl="2" marL="1371600" rtl="0" algn="l">
              <a:lnSpc>
                <a:spcPct val="115000"/>
              </a:lnSpc>
              <a:spcBef>
                <a:spcPts val="1600"/>
              </a:spcBef>
              <a:spcAft>
                <a:spcPts val="0"/>
              </a:spcAft>
              <a:buSzPts val="1400"/>
              <a:buChar char="■"/>
              <a:defRPr/>
            </a:lvl3pPr>
            <a:lvl4pPr indent="-317500" lvl="3" marL="1828800" rtl="0" algn="l">
              <a:lnSpc>
                <a:spcPct val="115000"/>
              </a:lnSpc>
              <a:spcBef>
                <a:spcPts val="1600"/>
              </a:spcBef>
              <a:spcAft>
                <a:spcPts val="0"/>
              </a:spcAft>
              <a:buSzPts val="1400"/>
              <a:buChar char="●"/>
              <a:defRPr/>
            </a:lvl4pPr>
            <a:lvl5pPr indent="-317500" lvl="4" marL="2286000" rtl="0" algn="l">
              <a:lnSpc>
                <a:spcPct val="115000"/>
              </a:lnSpc>
              <a:spcBef>
                <a:spcPts val="1600"/>
              </a:spcBef>
              <a:spcAft>
                <a:spcPts val="0"/>
              </a:spcAft>
              <a:buSzPts val="1400"/>
              <a:buChar char="○"/>
              <a:defRPr/>
            </a:lvl5pPr>
            <a:lvl6pPr indent="-317500" lvl="5" marL="2743200" rtl="0" algn="l">
              <a:lnSpc>
                <a:spcPct val="115000"/>
              </a:lnSpc>
              <a:spcBef>
                <a:spcPts val="1600"/>
              </a:spcBef>
              <a:spcAft>
                <a:spcPts val="0"/>
              </a:spcAft>
              <a:buSzPts val="1400"/>
              <a:buChar char="■"/>
              <a:defRPr/>
            </a:lvl6pPr>
            <a:lvl7pPr indent="-317500" lvl="6" marL="3200400" rtl="0" algn="l">
              <a:lnSpc>
                <a:spcPct val="115000"/>
              </a:lnSpc>
              <a:spcBef>
                <a:spcPts val="1600"/>
              </a:spcBef>
              <a:spcAft>
                <a:spcPts val="0"/>
              </a:spcAft>
              <a:buSzPts val="1400"/>
              <a:buChar char="●"/>
              <a:defRPr/>
            </a:lvl7pPr>
            <a:lvl8pPr indent="-317500" lvl="7" marL="3657600" rtl="0" algn="l">
              <a:lnSpc>
                <a:spcPct val="115000"/>
              </a:lnSpc>
              <a:spcBef>
                <a:spcPts val="1600"/>
              </a:spcBef>
              <a:spcAft>
                <a:spcPts val="0"/>
              </a:spcAft>
              <a:buSzPts val="1400"/>
              <a:buChar char="○"/>
              <a:defRPr/>
            </a:lvl8pPr>
            <a:lvl9pPr indent="-317500" lvl="8" marL="4114800" rtl="0" algn="l">
              <a:lnSpc>
                <a:spcPct val="115000"/>
              </a:lnSpc>
              <a:spcBef>
                <a:spcPts val="1600"/>
              </a:spcBef>
              <a:spcAft>
                <a:spcPts val="1600"/>
              </a:spcAft>
              <a:buSzPts val="1400"/>
              <a:buChar char="■"/>
              <a:defRPr/>
            </a:lvl9pPr>
          </a:lstStyle>
          <a:p/>
        </p:txBody>
      </p:sp>
      <p:sp>
        <p:nvSpPr>
          <p:cNvPr id="133" name="Google Shape;133;p3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9">
    <p:spTree>
      <p:nvGrpSpPr>
        <p:cNvPr id="134" name="Shape 134"/>
        <p:cNvGrpSpPr/>
        <p:nvPr/>
      </p:nvGrpSpPr>
      <p:grpSpPr>
        <a:xfrm>
          <a:off x="0" y="0"/>
          <a:ext cx="0" cy="0"/>
          <a:chOff x="0" y="0"/>
          <a:chExt cx="0" cy="0"/>
        </a:xfrm>
      </p:grpSpPr>
      <p:sp>
        <p:nvSpPr>
          <p:cNvPr id="135" name="Google Shape;135;p3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136" name="Google Shape;136;p3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1600"/>
              </a:spcBef>
              <a:spcAft>
                <a:spcPts val="0"/>
              </a:spcAft>
              <a:buSzPts val="1400"/>
              <a:buChar char="○"/>
              <a:defRPr/>
            </a:lvl2pPr>
            <a:lvl3pPr indent="-317500" lvl="2" marL="1371600" rtl="0" algn="l">
              <a:lnSpc>
                <a:spcPct val="115000"/>
              </a:lnSpc>
              <a:spcBef>
                <a:spcPts val="1600"/>
              </a:spcBef>
              <a:spcAft>
                <a:spcPts val="0"/>
              </a:spcAft>
              <a:buSzPts val="1400"/>
              <a:buChar char="■"/>
              <a:defRPr/>
            </a:lvl3pPr>
            <a:lvl4pPr indent="-317500" lvl="3" marL="1828800" rtl="0" algn="l">
              <a:lnSpc>
                <a:spcPct val="115000"/>
              </a:lnSpc>
              <a:spcBef>
                <a:spcPts val="1600"/>
              </a:spcBef>
              <a:spcAft>
                <a:spcPts val="0"/>
              </a:spcAft>
              <a:buSzPts val="1400"/>
              <a:buChar char="●"/>
              <a:defRPr/>
            </a:lvl4pPr>
            <a:lvl5pPr indent="-317500" lvl="4" marL="2286000" rtl="0" algn="l">
              <a:lnSpc>
                <a:spcPct val="115000"/>
              </a:lnSpc>
              <a:spcBef>
                <a:spcPts val="1600"/>
              </a:spcBef>
              <a:spcAft>
                <a:spcPts val="0"/>
              </a:spcAft>
              <a:buSzPts val="1400"/>
              <a:buChar char="○"/>
              <a:defRPr/>
            </a:lvl5pPr>
            <a:lvl6pPr indent="-317500" lvl="5" marL="2743200" rtl="0" algn="l">
              <a:lnSpc>
                <a:spcPct val="115000"/>
              </a:lnSpc>
              <a:spcBef>
                <a:spcPts val="1600"/>
              </a:spcBef>
              <a:spcAft>
                <a:spcPts val="0"/>
              </a:spcAft>
              <a:buSzPts val="1400"/>
              <a:buChar char="■"/>
              <a:defRPr/>
            </a:lvl6pPr>
            <a:lvl7pPr indent="-317500" lvl="6" marL="3200400" rtl="0" algn="l">
              <a:lnSpc>
                <a:spcPct val="115000"/>
              </a:lnSpc>
              <a:spcBef>
                <a:spcPts val="1600"/>
              </a:spcBef>
              <a:spcAft>
                <a:spcPts val="0"/>
              </a:spcAft>
              <a:buSzPts val="1400"/>
              <a:buChar char="●"/>
              <a:defRPr/>
            </a:lvl7pPr>
            <a:lvl8pPr indent="-317500" lvl="7" marL="3657600" rtl="0" algn="l">
              <a:lnSpc>
                <a:spcPct val="115000"/>
              </a:lnSpc>
              <a:spcBef>
                <a:spcPts val="1600"/>
              </a:spcBef>
              <a:spcAft>
                <a:spcPts val="0"/>
              </a:spcAft>
              <a:buSzPts val="1400"/>
              <a:buChar char="○"/>
              <a:defRPr/>
            </a:lvl8pPr>
            <a:lvl9pPr indent="-317500" lvl="8" marL="4114800" rtl="0" algn="l">
              <a:lnSpc>
                <a:spcPct val="115000"/>
              </a:lnSpc>
              <a:spcBef>
                <a:spcPts val="1600"/>
              </a:spcBef>
              <a:spcAft>
                <a:spcPts val="1600"/>
              </a:spcAft>
              <a:buSzPts val="1400"/>
              <a:buChar char="■"/>
              <a:defRPr/>
            </a:lvl9pPr>
          </a:lstStyle>
          <a:p/>
        </p:txBody>
      </p:sp>
      <p:sp>
        <p:nvSpPr>
          <p:cNvPr id="137" name="Google Shape;137;p3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2">
  <p:cSld name="TITLE_AND_BODY_10">
    <p:spTree>
      <p:nvGrpSpPr>
        <p:cNvPr id="138" name="Shape 138"/>
        <p:cNvGrpSpPr/>
        <p:nvPr/>
      </p:nvGrpSpPr>
      <p:grpSpPr>
        <a:xfrm>
          <a:off x="0" y="0"/>
          <a:ext cx="0" cy="0"/>
          <a:chOff x="0" y="0"/>
          <a:chExt cx="0" cy="0"/>
        </a:xfrm>
      </p:grpSpPr>
      <p:sp>
        <p:nvSpPr>
          <p:cNvPr id="139" name="Google Shape;139;p3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140" name="Google Shape;140;p3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1600"/>
              </a:spcBef>
              <a:spcAft>
                <a:spcPts val="0"/>
              </a:spcAft>
              <a:buSzPts val="1400"/>
              <a:buChar char="○"/>
              <a:defRPr/>
            </a:lvl2pPr>
            <a:lvl3pPr indent="-317500" lvl="2" marL="1371600" rtl="0" algn="l">
              <a:lnSpc>
                <a:spcPct val="115000"/>
              </a:lnSpc>
              <a:spcBef>
                <a:spcPts val="1600"/>
              </a:spcBef>
              <a:spcAft>
                <a:spcPts val="0"/>
              </a:spcAft>
              <a:buSzPts val="1400"/>
              <a:buChar char="■"/>
              <a:defRPr/>
            </a:lvl3pPr>
            <a:lvl4pPr indent="-317500" lvl="3" marL="1828800" rtl="0" algn="l">
              <a:lnSpc>
                <a:spcPct val="115000"/>
              </a:lnSpc>
              <a:spcBef>
                <a:spcPts val="1600"/>
              </a:spcBef>
              <a:spcAft>
                <a:spcPts val="0"/>
              </a:spcAft>
              <a:buSzPts val="1400"/>
              <a:buChar char="●"/>
              <a:defRPr/>
            </a:lvl4pPr>
            <a:lvl5pPr indent="-317500" lvl="4" marL="2286000" rtl="0" algn="l">
              <a:lnSpc>
                <a:spcPct val="115000"/>
              </a:lnSpc>
              <a:spcBef>
                <a:spcPts val="1600"/>
              </a:spcBef>
              <a:spcAft>
                <a:spcPts val="0"/>
              </a:spcAft>
              <a:buSzPts val="1400"/>
              <a:buChar char="○"/>
              <a:defRPr/>
            </a:lvl5pPr>
            <a:lvl6pPr indent="-317500" lvl="5" marL="2743200" rtl="0" algn="l">
              <a:lnSpc>
                <a:spcPct val="115000"/>
              </a:lnSpc>
              <a:spcBef>
                <a:spcPts val="1600"/>
              </a:spcBef>
              <a:spcAft>
                <a:spcPts val="0"/>
              </a:spcAft>
              <a:buSzPts val="1400"/>
              <a:buChar char="■"/>
              <a:defRPr/>
            </a:lvl6pPr>
            <a:lvl7pPr indent="-317500" lvl="6" marL="3200400" rtl="0" algn="l">
              <a:lnSpc>
                <a:spcPct val="115000"/>
              </a:lnSpc>
              <a:spcBef>
                <a:spcPts val="1600"/>
              </a:spcBef>
              <a:spcAft>
                <a:spcPts val="0"/>
              </a:spcAft>
              <a:buSzPts val="1400"/>
              <a:buChar char="●"/>
              <a:defRPr/>
            </a:lvl7pPr>
            <a:lvl8pPr indent="-317500" lvl="7" marL="3657600" rtl="0" algn="l">
              <a:lnSpc>
                <a:spcPct val="115000"/>
              </a:lnSpc>
              <a:spcBef>
                <a:spcPts val="1600"/>
              </a:spcBef>
              <a:spcAft>
                <a:spcPts val="0"/>
              </a:spcAft>
              <a:buSzPts val="1400"/>
              <a:buChar char="○"/>
              <a:defRPr/>
            </a:lvl8pPr>
            <a:lvl9pPr indent="-317500" lvl="8" marL="4114800" rtl="0" algn="l">
              <a:lnSpc>
                <a:spcPct val="115000"/>
              </a:lnSpc>
              <a:spcBef>
                <a:spcPts val="1600"/>
              </a:spcBef>
              <a:spcAft>
                <a:spcPts val="1600"/>
              </a:spcAft>
              <a:buSzPts val="1400"/>
              <a:buChar char="■"/>
              <a:defRPr/>
            </a:lvl9pPr>
          </a:lstStyle>
          <a:p/>
        </p:txBody>
      </p:sp>
      <p:sp>
        <p:nvSpPr>
          <p:cNvPr id="141" name="Google Shape;141;p3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2">
    <p:spTree>
      <p:nvGrpSpPr>
        <p:cNvPr id="142" name="Shape 142"/>
        <p:cNvGrpSpPr/>
        <p:nvPr/>
      </p:nvGrpSpPr>
      <p:grpSpPr>
        <a:xfrm>
          <a:off x="0" y="0"/>
          <a:ext cx="0" cy="0"/>
          <a:chOff x="0" y="0"/>
          <a:chExt cx="0" cy="0"/>
        </a:xfrm>
      </p:grpSpPr>
      <p:sp>
        <p:nvSpPr>
          <p:cNvPr id="143" name="Google Shape;143;p37"/>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144" name="Google Shape;144;p37"/>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45" name="Google Shape;145;p3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3">
    <p:spTree>
      <p:nvGrpSpPr>
        <p:cNvPr id="146" name="Shape 146"/>
        <p:cNvGrpSpPr/>
        <p:nvPr/>
      </p:nvGrpSpPr>
      <p:grpSpPr>
        <a:xfrm>
          <a:off x="0" y="0"/>
          <a:ext cx="0" cy="0"/>
          <a:chOff x="0" y="0"/>
          <a:chExt cx="0" cy="0"/>
        </a:xfrm>
      </p:grpSpPr>
      <p:sp>
        <p:nvSpPr>
          <p:cNvPr id="147" name="Google Shape;147;p38"/>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148" name="Google Shape;148;p38"/>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49" name="Google Shape;149;p3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p:cSld name="TITLE_4">
    <p:spTree>
      <p:nvGrpSpPr>
        <p:cNvPr id="150" name="Shape 150"/>
        <p:cNvGrpSpPr/>
        <p:nvPr/>
      </p:nvGrpSpPr>
      <p:grpSpPr>
        <a:xfrm>
          <a:off x="0" y="0"/>
          <a:ext cx="0" cy="0"/>
          <a:chOff x="0" y="0"/>
          <a:chExt cx="0" cy="0"/>
        </a:xfrm>
      </p:grpSpPr>
      <p:sp>
        <p:nvSpPr>
          <p:cNvPr id="151" name="Google Shape;151;p39"/>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152" name="Google Shape;152;p39"/>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53" name="Google Shape;153;p3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3">
  <p:cSld name="TITLE_5">
    <p:spTree>
      <p:nvGrpSpPr>
        <p:cNvPr id="154" name="Shape 154"/>
        <p:cNvGrpSpPr/>
        <p:nvPr/>
      </p:nvGrpSpPr>
      <p:grpSpPr>
        <a:xfrm>
          <a:off x="0" y="0"/>
          <a:ext cx="0" cy="0"/>
          <a:chOff x="0" y="0"/>
          <a:chExt cx="0" cy="0"/>
        </a:xfrm>
      </p:grpSpPr>
      <p:sp>
        <p:nvSpPr>
          <p:cNvPr id="155" name="Google Shape;155;p40"/>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156" name="Google Shape;156;p40"/>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57" name="Google Shape;157;p4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3">
  <p:cSld name="TITLE_AND_BODY_11">
    <p:spTree>
      <p:nvGrpSpPr>
        <p:cNvPr id="158" name="Shape 158"/>
        <p:cNvGrpSpPr/>
        <p:nvPr/>
      </p:nvGrpSpPr>
      <p:grpSpPr>
        <a:xfrm>
          <a:off x="0" y="0"/>
          <a:ext cx="0" cy="0"/>
          <a:chOff x="0" y="0"/>
          <a:chExt cx="0" cy="0"/>
        </a:xfrm>
      </p:grpSpPr>
      <p:sp>
        <p:nvSpPr>
          <p:cNvPr id="159" name="Google Shape;159;p4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160" name="Google Shape;160;p4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1600"/>
              </a:spcBef>
              <a:spcAft>
                <a:spcPts val="0"/>
              </a:spcAft>
              <a:buSzPts val="1400"/>
              <a:buChar char="○"/>
              <a:defRPr/>
            </a:lvl2pPr>
            <a:lvl3pPr indent="-317500" lvl="2" marL="1371600" rtl="0" algn="l">
              <a:lnSpc>
                <a:spcPct val="115000"/>
              </a:lnSpc>
              <a:spcBef>
                <a:spcPts val="1600"/>
              </a:spcBef>
              <a:spcAft>
                <a:spcPts val="0"/>
              </a:spcAft>
              <a:buSzPts val="1400"/>
              <a:buChar char="■"/>
              <a:defRPr/>
            </a:lvl3pPr>
            <a:lvl4pPr indent="-317500" lvl="3" marL="1828800" rtl="0" algn="l">
              <a:lnSpc>
                <a:spcPct val="115000"/>
              </a:lnSpc>
              <a:spcBef>
                <a:spcPts val="1600"/>
              </a:spcBef>
              <a:spcAft>
                <a:spcPts val="0"/>
              </a:spcAft>
              <a:buSzPts val="1400"/>
              <a:buChar char="●"/>
              <a:defRPr/>
            </a:lvl4pPr>
            <a:lvl5pPr indent="-317500" lvl="4" marL="2286000" rtl="0" algn="l">
              <a:lnSpc>
                <a:spcPct val="115000"/>
              </a:lnSpc>
              <a:spcBef>
                <a:spcPts val="1600"/>
              </a:spcBef>
              <a:spcAft>
                <a:spcPts val="0"/>
              </a:spcAft>
              <a:buSzPts val="1400"/>
              <a:buChar char="○"/>
              <a:defRPr/>
            </a:lvl5pPr>
            <a:lvl6pPr indent="-317500" lvl="5" marL="2743200" rtl="0" algn="l">
              <a:lnSpc>
                <a:spcPct val="115000"/>
              </a:lnSpc>
              <a:spcBef>
                <a:spcPts val="1600"/>
              </a:spcBef>
              <a:spcAft>
                <a:spcPts val="0"/>
              </a:spcAft>
              <a:buSzPts val="1400"/>
              <a:buChar char="■"/>
              <a:defRPr/>
            </a:lvl6pPr>
            <a:lvl7pPr indent="-317500" lvl="6" marL="3200400" rtl="0" algn="l">
              <a:lnSpc>
                <a:spcPct val="115000"/>
              </a:lnSpc>
              <a:spcBef>
                <a:spcPts val="1600"/>
              </a:spcBef>
              <a:spcAft>
                <a:spcPts val="0"/>
              </a:spcAft>
              <a:buSzPts val="1400"/>
              <a:buChar char="●"/>
              <a:defRPr/>
            </a:lvl7pPr>
            <a:lvl8pPr indent="-317500" lvl="7" marL="3657600" rtl="0" algn="l">
              <a:lnSpc>
                <a:spcPct val="115000"/>
              </a:lnSpc>
              <a:spcBef>
                <a:spcPts val="1600"/>
              </a:spcBef>
              <a:spcAft>
                <a:spcPts val="0"/>
              </a:spcAft>
              <a:buSzPts val="1400"/>
              <a:buChar char="○"/>
              <a:defRPr/>
            </a:lvl8pPr>
            <a:lvl9pPr indent="-317500" lvl="8" marL="4114800" rtl="0" algn="l">
              <a:lnSpc>
                <a:spcPct val="115000"/>
              </a:lnSpc>
              <a:spcBef>
                <a:spcPts val="1600"/>
              </a:spcBef>
              <a:spcAft>
                <a:spcPts val="1600"/>
              </a:spcAft>
              <a:buSzPts val="1400"/>
              <a:buChar char="■"/>
              <a:defRPr/>
            </a:lvl9pPr>
          </a:lstStyle>
          <a:p/>
        </p:txBody>
      </p:sp>
      <p:sp>
        <p:nvSpPr>
          <p:cNvPr id="161" name="Google Shape;161;p4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4">
  <p:cSld name="TITLE_6">
    <p:spTree>
      <p:nvGrpSpPr>
        <p:cNvPr id="162" name="Shape 162"/>
        <p:cNvGrpSpPr/>
        <p:nvPr/>
      </p:nvGrpSpPr>
      <p:grpSpPr>
        <a:xfrm>
          <a:off x="0" y="0"/>
          <a:ext cx="0" cy="0"/>
          <a:chOff x="0" y="0"/>
          <a:chExt cx="0" cy="0"/>
        </a:xfrm>
      </p:grpSpPr>
      <p:sp>
        <p:nvSpPr>
          <p:cNvPr id="163" name="Google Shape;163;p42"/>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164" name="Google Shape;164;p42"/>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65" name="Google Shape;165;p4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7">
  <p:cSld name="TITLE_7">
    <p:spTree>
      <p:nvGrpSpPr>
        <p:cNvPr id="166" name="Shape 166"/>
        <p:cNvGrpSpPr/>
        <p:nvPr/>
      </p:nvGrpSpPr>
      <p:grpSpPr>
        <a:xfrm>
          <a:off x="0" y="0"/>
          <a:ext cx="0" cy="0"/>
          <a:chOff x="0" y="0"/>
          <a:chExt cx="0" cy="0"/>
        </a:xfrm>
      </p:grpSpPr>
      <p:sp>
        <p:nvSpPr>
          <p:cNvPr id="167" name="Google Shape;167;p43"/>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rtl="0" algn="ctr">
              <a:spcBef>
                <a:spcPts val="0"/>
              </a:spcBef>
              <a:spcAft>
                <a:spcPts val="0"/>
              </a:spcAft>
              <a:buSzPts val="5200"/>
              <a:buChar char="●"/>
              <a:defRPr sz="5200"/>
            </a:lvl1pPr>
            <a:lvl2pPr lvl="1" rtl="0" algn="ctr">
              <a:spcBef>
                <a:spcPts val="0"/>
              </a:spcBef>
              <a:spcAft>
                <a:spcPts val="0"/>
              </a:spcAft>
              <a:buSzPts val="5200"/>
              <a:buChar char="○"/>
              <a:defRPr sz="5200"/>
            </a:lvl2pPr>
            <a:lvl3pPr lvl="2" rtl="0" algn="ctr">
              <a:spcBef>
                <a:spcPts val="0"/>
              </a:spcBef>
              <a:spcAft>
                <a:spcPts val="0"/>
              </a:spcAft>
              <a:buSzPts val="5200"/>
              <a:buChar char="■"/>
              <a:defRPr sz="5200"/>
            </a:lvl3pPr>
            <a:lvl4pPr lvl="3" rtl="0" algn="ctr">
              <a:spcBef>
                <a:spcPts val="0"/>
              </a:spcBef>
              <a:spcAft>
                <a:spcPts val="0"/>
              </a:spcAft>
              <a:buSzPts val="5200"/>
              <a:buChar char="●"/>
              <a:defRPr sz="5200"/>
            </a:lvl4pPr>
            <a:lvl5pPr lvl="4" rtl="0" algn="ctr">
              <a:spcBef>
                <a:spcPts val="0"/>
              </a:spcBef>
              <a:spcAft>
                <a:spcPts val="0"/>
              </a:spcAft>
              <a:buSzPts val="5200"/>
              <a:buChar char="○"/>
              <a:defRPr sz="5200"/>
            </a:lvl5pPr>
            <a:lvl6pPr lvl="5" rtl="0" algn="ctr">
              <a:spcBef>
                <a:spcPts val="0"/>
              </a:spcBef>
              <a:spcAft>
                <a:spcPts val="0"/>
              </a:spcAft>
              <a:buSzPts val="5200"/>
              <a:buChar char="■"/>
              <a:defRPr sz="5200"/>
            </a:lvl6pPr>
            <a:lvl7pPr lvl="6" rtl="0" algn="ctr">
              <a:spcBef>
                <a:spcPts val="0"/>
              </a:spcBef>
              <a:spcAft>
                <a:spcPts val="0"/>
              </a:spcAft>
              <a:buSzPts val="5200"/>
              <a:buChar char="●"/>
              <a:defRPr sz="5200"/>
            </a:lvl7pPr>
            <a:lvl8pPr lvl="7" rtl="0" algn="ctr">
              <a:spcBef>
                <a:spcPts val="0"/>
              </a:spcBef>
              <a:spcAft>
                <a:spcPts val="0"/>
              </a:spcAft>
              <a:buSzPts val="5200"/>
              <a:buChar char="○"/>
              <a:defRPr sz="5200"/>
            </a:lvl8pPr>
            <a:lvl9pPr lvl="8" rtl="0" algn="ctr">
              <a:spcBef>
                <a:spcPts val="0"/>
              </a:spcBef>
              <a:spcAft>
                <a:spcPts val="0"/>
              </a:spcAft>
              <a:buSzPts val="5200"/>
              <a:buChar char="■"/>
              <a:defRPr sz="5200"/>
            </a:lvl9pPr>
          </a:lstStyle>
          <a:p/>
        </p:txBody>
      </p:sp>
      <p:sp>
        <p:nvSpPr>
          <p:cNvPr id="168" name="Google Shape;168;p43"/>
          <p:cNvSpPr txBox="1"/>
          <p:nvPr>
            <p:ph idx="1" type="subTitle"/>
          </p:nvPr>
        </p:nvSpPr>
        <p:spPr>
          <a:xfrm>
            <a:off x="311700" y="2834125"/>
            <a:ext cx="8520600" cy="7926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69" name="Google Shape;169;p4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12">
  <p:cSld name="TITLE_AND_BODY_12">
    <p:spTree>
      <p:nvGrpSpPr>
        <p:cNvPr id="170" name="Shape 170"/>
        <p:cNvGrpSpPr/>
        <p:nvPr/>
      </p:nvGrpSpPr>
      <p:grpSpPr>
        <a:xfrm>
          <a:off x="0" y="0"/>
          <a:ext cx="0" cy="0"/>
          <a:chOff x="0" y="0"/>
          <a:chExt cx="0" cy="0"/>
        </a:xfrm>
      </p:grpSpPr>
      <p:sp>
        <p:nvSpPr>
          <p:cNvPr id="171" name="Google Shape;171;p44"/>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172" name="Google Shape;172;p44"/>
          <p:cNvSpPr txBox="1"/>
          <p:nvPr>
            <p:ph idx="1" type="body"/>
          </p:nvPr>
        </p:nvSpPr>
        <p:spPr>
          <a:xfrm>
            <a:off x="311700" y="1152475"/>
            <a:ext cx="8520600" cy="34164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73" name="Google Shape;173;p4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4">
  <p:cSld name="TITLE_AND_BODY_13">
    <p:spTree>
      <p:nvGrpSpPr>
        <p:cNvPr id="174" name="Shape 174"/>
        <p:cNvGrpSpPr/>
        <p:nvPr/>
      </p:nvGrpSpPr>
      <p:grpSpPr>
        <a:xfrm>
          <a:off x="0" y="0"/>
          <a:ext cx="0" cy="0"/>
          <a:chOff x="0" y="0"/>
          <a:chExt cx="0" cy="0"/>
        </a:xfrm>
      </p:grpSpPr>
      <p:sp>
        <p:nvSpPr>
          <p:cNvPr id="175" name="Google Shape;175;p4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176" name="Google Shape;176;p4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1600"/>
              </a:spcBef>
              <a:spcAft>
                <a:spcPts val="0"/>
              </a:spcAft>
              <a:buSzPts val="1400"/>
              <a:buChar char="○"/>
              <a:defRPr/>
            </a:lvl2pPr>
            <a:lvl3pPr indent="-317500" lvl="2" marL="1371600" rtl="0" algn="l">
              <a:lnSpc>
                <a:spcPct val="115000"/>
              </a:lnSpc>
              <a:spcBef>
                <a:spcPts val="1600"/>
              </a:spcBef>
              <a:spcAft>
                <a:spcPts val="0"/>
              </a:spcAft>
              <a:buSzPts val="1400"/>
              <a:buChar char="■"/>
              <a:defRPr/>
            </a:lvl3pPr>
            <a:lvl4pPr indent="-317500" lvl="3" marL="1828800" rtl="0" algn="l">
              <a:lnSpc>
                <a:spcPct val="115000"/>
              </a:lnSpc>
              <a:spcBef>
                <a:spcPts val="1600"/>
              </a:spcBef>
              <a:spcAft>
                <a:spcPts val="0"/>
              </a:spcAft>
              <a:buSzPts val="1400"/>
              <a:buChar char="●"/>
              <a:defRPr/>
            </a:lvl4pPr>
            <a:lvl5pPr indent="-317500" lvl="4" marL="2286000" rtl="0" algn="l">
              <a:lnSpc>
                <a:spcPct val="115000"/>
              </a:lnSpc>
              <a:spcBef>
                <a:spcPts val="1600"/>
              </a:spcBef>
              <a:spcAft>
                <a:spcPts val="0"/>
              </a:spcAft>
              <a:buSzPts val="1400"/>
              <a:buChar char="○"/>
              <a:defRPr/>
            </a:lvl5pPr>
            <a:lvl6pPr indent="-317500" lvl="5" marL="2743200" rtl="0" algn="l">
              <a:lnSpc>
                <a:spcPct val="115000"/>
              </a:lnSpc>
              <a:spcBef>
                <a:spcPts val="1600"/>
              </a:spcBef>
              <a:spcAft>
                <a:spcPts val="0"/>
              </a:spcAft>
              <a:buSzPts val="1400"/>
              <a:buChar char="■"/>
              <a:defRPr/>
            </a:lvl6pPr>
            <a:lvl7pPr indent="-317500" lvl="6" marL="3200400" rtl="0" algn="l">
              <a:lnSpc>
                <a:spcPct val="115000"/>
              </a:lnSpc>
              <a:spcBef>
                <a:spcPts val="1600"/>
              </a:spcBef>
              <a:spcAft>
                <a:spcPts val="0"/>
              </a:spcAft>
              <a:buSzPts val="1400"/>
              <a:buChar char="●"/>
              <a:defRPr/>
            </a:lvl7pPr>
            <a:lvl8pPr indent="-317500" lvl="7" marL="3657600" rtl="0" algn="l">
              <a:lnSpc>
                <a:spcPct val="115000"/>
              </a:lnSpc>
              <a:spcBef>
                <a:spcPts val="1600"/>
              </a:spcBef>
              <a:spcAft>
                <a:spcPts val="0"/>
              </a:spcAft>
              <a:buSzPts val="1400"/>
              <a:buChar char="○"/>
              <a:defRPr/>
            </a:lvl8pPr>
            <a:lvl9pPr indent="-317500" lvl="8" marL="4114800" rtl="0" algn="l">
              <a:lnSpc>
                <a:spcPct val="115000"/>
              </a:lnSpc>
              <a:spcBef>
                <a:spcPts val="1600"/>
              </a:spcBef>
              <a:spcAft>
                <a:spcPts val="1600"/>
              </a:spcAft>
              <a:buSzPts val="1400"/>
              <a:buChar char="■"/>
              <a:defRPr/>
            </a:lvl9pPr>
          </a:lstStyle>
          <a:p/>
        </p:txBody>
      </p:sp>
      <p:sp>
        <p:nvSpPr>
          <p:cNvPr id="177" name="Google Shape;177;p4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p:cSld name="SECTION_HEADER_1_1_1_1_1_1_1_1_1_1">
    <p:bg>
      <p:bgPr>
        <a:blipFill>
          <a:blip r:embed="rId2">
            <a:alphaModFix/>
          </a:blip>
          <a:stretch>
            <a:fillRect/>
          </a:stretch>
        </a:blipFill>
      </p:bgPr>
    </p:bg>
    <p:spTree>
      <p:nvGrpSpPr>
        <p:cNvPr id="178" name="Shape 178"/>
        <p:cNvGrpSpPr/>
        <p:nvPr/>
      </p:nvGrpSpPr>
      <p:grpSpPr>
        <a:xfrm>
          <a:off x="0" y="0"/>
          <a:ext cx="0" cy="0"/>
          <a:chOff x="0" y="0"/>
          <a:chExt cx="0" cy="0"/>
        </a:xfrm>
      </p:grpSpPr>
      <p:pic>
        <p:nvPicPr>
          <p:cNvPr id="179" name="Google Shape;179;p46"/>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p:cSld name="SECTION_HEADER_1">
    <p:bg>
      <p:bgPr>
        <a:blipFill>
          <a:blip r:embed="rId2">
            <a:alphaModFix/>
          </a:blip>
          <a:stretch>
            <a:fillRect/>
          </a:stretch>
        </a:blipFill>
      </p:bgPr>
    </p:bg>
    <p:spTree>
      <p:nvGrpSpPr>
        <p:cNvPr id="180" name="Shape 180"/>
        <p:cNvGrpSpPr/>
        <p:nvPr/>
      </p:nvGrpSpPr>
      <p:grpSpPr>
        <a:xfrm>
          <a:off x="0" y="0"/>
          <a:ext cx="0" cy="0"/>
          <a:chOff x="0" y="0"/>
          <a:chExt cx="0" cy="0"/>
        </a:xfrm>
      </p:grpSpPr>
      <p:pic>
        <p:nvPicPr>
          <p:cNvPr id="181" name="Google Shape;181;p47"/>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p:cSld name="SECTION_HEADER_1_1_1_1_1_1_1_1">
    <p:spTree>
      <p:nvGrpSpPr>
        <p:cNvPr id="182" name="Shape 182"/>
        <p:cNvGrpSpPr/>
        <p:nvPr/>
      </p:nvGrpSpPr>
      <p:grpSpPr>
        <a:xfrm>
          <a:off x="0" y="0"/>
          <a:ext cx="0" cy="0"/>
          <a:chOff x="0" y="0"/>
          <a:chExt cx="0" cy="0"/>
        </a:xfrm>
      </p:grpSpPr>
      <p:pic>
        <p:nvPicPr>
          <p:cNvPr id="183" name="Google Shape;183;p48"/>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p:cSld name="SECTION_HEADER_1_1">
    <p:bg>
      <p:bgPr>
        <a:blipFill>
          <a:blip r:embed="rId2">
            <a:alphaModFix/>
          </a:blip>
          <a:stretch>
            <a:fillRect/>
          </a:stretch>
        </a:blipFill>
      </p:bgPr>
    </p:bg>
    <p:spTree>
      <p:nvGrpSpPr>
        <p:cNvPr id="184" name="Shape 184"/>
        <p:cNvGrpSpPr/>
        <p:nvPr/>
      </p:nvGrpSpPr>
      <p:grpSpPr>
        <a:xfrm>
          <a:off x="0" y="0"/>
          <a:ext cx="0" cy="0"/>
          <a:chOff x="0" y="0"/>
          <a:chExt cx="0" cy="0"/>
        </a:xfrm>
      </p:grpSpPr>
      <p:pic>
        <p:nvPicPr>
          <p:cNvPr id="185" name="Google Shape;185;p49"/>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p:cSld name="SECTION_HEADER_1_1_1_1_1_1_1_2">
    <p:bg>
      <p:bgPr>
        <a:blipFill>
          <a:blip r:embed="rId2">
            <a:alphaModFix/>
          </a:blip>
          <a:stretch>
            <a:fillRect/>
          </a:stretch>
        </a:blipFill>
      </p:bgPr>
    </p:bg>
    <p:spTree>
      <p:nvGrpSpPr>
        <p:cNvPr id="186" name="Shape 186"/>
        <p:cNvGrpSpPr/>
        <p:nvPr/>
      </p:nvGrpSpPr>
      <p:grpSpPr>
        <a:xfrm>
          <a:off x="0" y="0"/>
          <a:ext cx="0" cy="0"/>
          <a:chOff x="0" y="0"/>
          <a:chExt cx="0" cy="0"/>
        </a:xfrm>
      </p:grpSpPr>
      <p:sp>
        <p:nvSpPr>
          <p:cNvPr id="187" name="Google Shape;187;p50"/>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88" name="Google Shape;188;p50"/>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1">
  <p:cSld name="SECTION_HEADER_1_1_1">
    <p:bg>
      <p:bgPr>
        <a:blipFill>
          <a:blip r:embed="rId2">
            <a:alphaModFix/>
          </a:blip>
          <a:stretch>
            <a:fillRect/>
          </a:stretch>
        </a:blipFill>
      </p:bgPr>
    </p:bg>
    <p:spTree>
      <p:nvGrpSpPr>
        <p:cNvPr id="189" name="Shape 189"/>
        <p:cNvGrpSpPr/>
        <p:nvPr/>
      </p:nvGrpSpPr>
      <p:grpSpPr>
        <a:xfrm>
          <a:off x="0" y="0"/>
          <a:ext cx="0" cy="0"/>
          <a:chOff x="0" y="0"/>
          <a:chExt cx="0" cy="0"/>
        </a:xfrm>
      </p:grpSpPr>
      <p:pic>
        <p:nvPicPr>
          <p:cNvPr id="190" name="Google Shape;190;p51"/>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1">
  <p:cSld name="SECTION_HEADER_1_1_1_1_1_1_1_3">
    <p:bg>
      <p:bgPr>
        <a:blipFill>
          <a:blip r:embed="rId2">
            <a:alphaModFix/>
          </a:blip>
          <a:stretch>
            <a:fillRect/>
          </a:stretch>
        </a:blipFill>
      </p:bgPr>
    </p:bg>
    <p:spTree>
      <p:nvGrpSpPr>
        <p:cNvPr id="191" name="Shape 191"/>
        <p:cNvGrpSpPr/>
        <p:nvPr/>
      </p:nvGrpSpPr>
      <p:grpSpPr>
        <a:xfrm>
          <a:off x="0" y="0"/>
          <a:ext cx="0" cy="0"/>
          <a:chOff x="0" y="0"/>
          <a:chExt cx="0" cy="0"/>
        </a:xfrm>
      </p:grpSpPr>
      <p:sp>
        <p:nvSpPr>
          <p:cNvPr id="192" name="Google Shape;192;p52"/>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93" name="Google Shape;193;p52"/>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2">
  <p:cSld name="SECTION_HEADER_1_1_1_1_1_1_1_4">
    <p:bg>
      <p:bgPr>
        <a:blipFill>
          <a:blip r:embed="rId2">
            <a:alphaModFix/>
          </a:blip>
          <a:stretch>
            <a:fillRect/>
          </a:stretch>
        </a:blipFill>
      </p:bgPr>
    </p:bg>
    <p:spTree>
      <p:nvGrpSpPr>
        <p:cNvPr id="194" name="Shape 194"/>
        <p:cNvGrpSpPr/>
        <p:nvPr/>
      </p:nvGrpSpPr>
      <p:grpSpPr>
        <a:xfrm>
          <a:off x="0" y="0"/>
          <a:ext cx="0" cy="0"/>
          <a:chOff x="0" y="0"/>
          <a:chExt cx="0" cy="0"/>
        </a:xfrm>
      </p:grpSpPr>
      <p:sp>
        <p:nvSpPr>
          <p:cNvPr id="195" name="Google Shape;195;p53"/>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96" name="Google Shape;196;p53"/>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p:cSld name="SECTION_HEADER_1_1_1_1_1_1_1_1_1_2">
    <p:bg>
      <p:bgPr>
        <a:blipFill>
          <a:blip r:embed="rId2">
            <a:alphaModFix/>
          </a:blip>
          <a:stretch>
            <a:fillRect/>
          </a:stretch>
        </a:blipFill>
      </p:bgPr>
    </p:bg>
    <p:spTree>
      <p:nvGrpSpPr>
        <p:cNvPr id="197" name="Shape 197"/>
        <p:cNvGrpSpPr/>
        <p:nvPr/>
      </p:nvGrpSpPr>
      <p:grpSpPr>
        <a:xfrm>
          <a:off x="0" y="0"/>
          <a:ext cx="0" cy="0"/>
          <a:chOff x="0" y="0"/>
          <a:chExt cx="0" cy="0"/>
        </a:xfrm>
      </p:grpSpPr>
      <p:pic>
        <p:nvPicPr>
          <p:cNvPr id="198" name="Google Shape;198;p54"/>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1">
  <p:cSld name="SECTION_HEADER_1_1_1_1_1_1_1_1_1_3">
    <p:bg>
      <p:bgPr>
        <a:blipFill>
          <a:blip r:embed="rId2">
            <a:alphaModFix/>
          </a:blip>
          <a:stretch>
            <a:fillRect/>
          </a:stretch>
        </a:blipFill>
      </p:bgPr>
    </p:bg>
    <p:spTree>
      <p:nvGrpSpPr>
        <p:cNvPr id="199" name="Shape 199"/>
        <p:cNvGrpSpPr/>
        <p:nvPr/>
      </p:nvGrpSpPr>
      <p:grpSpPr>
        <a:xfrm>
          <a:off x="0" y="0"/>
          <a:ext cx="0" cy="0"/>
          <a:chOff x="0" y="0"/>
          <a:chExt cx="0" cy="0"/>
        </a:xfrm>
      </p:grpSpPr>
      <p:pic>
        <p:nvPicPr>
          <p:cNvPr id="200" name="Google Shape;200;p55"/>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2">
  <p:cSld name="SECTION_HEADER_1_1_1_1_1_1_1_1_1_4">
    <p:bg>
      <p:bgPr>
        <a:blipFill>
          <a:blip r:embed="rId2">
            <a:alphaModFix/>
          </a:blip>
          <a:stretch>
            <a:fillRect/>
          </a:stretch>
        </a:blipFill>
      </p:bgPr>
    </p:bg>
    <p:spTree>
      <p:nvGrpSpPr>
        <p:cNvPr id="201" name="Shape 201"/>
        <p:cNvGrpSpPr/>
        <p:nvPr/>
      </p:nvGrpSpPr>
      <p:grpSpPr>
        <a:xfrm>
          <a:off x="0" y="0"/>
          <a:ext cx="0" cy="0"/>
          <a:chOff x="0" y="0"/>
          <a:chExt cx="0" cy="0"/>
        </a:xfrm>
      </p:grpSpPr>
      <p:pic>
        <p:nvPicPr>
          <p:cNvPr id="202" name="Google Shape;202;p56"/>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3">
  <p:cSld name="SECTION_HEADER_1_1_1_1_1_1_1_5">
    <p:bg>
      <p:bgPr>
        <a:blipFill>
          <a:blip r:embed="rId2">
            <a:alphaModFix/>
          </a:blip>
          <a:stretch>
            <a:fillRect/>
          </a:stretch>
        </a:blipFill>
      </p:bgPr>
    </p:bg>
    <p:spTree>
      <p:nvGrpSpPr>
        <p:cNvPr id="203" name="Shape 203"/>
        <p:cNvGrpSpPr/>
        <p:nvPr/>
      </p:nvGrpSpPr>
      <p:grpSpPr>
        <a:xfrm>
          <a:off x="0" y="0"/>
          <a:ext cx="0" cy="0"/>
          <a:chOff x="0" y="0"/>
          <a:chExt cx="0" cy="0"/>
        </a:xfrm>
      </p:grpSpPr>
      <p:sp>
        <p:nvSpPr>
          <p:cNvPr id="204" name="Google Shape;204;p57"/>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05" name="Google Shape;205;p57"/>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adro">
  <p:cSld name="SECTION_HEADER_1_1_1_1_1_1">
    <p:bg>
      <p:bgPr>
        <a:blipFill>
          <a:blip r:embed="rId2">
            <a:alphaModFix/>
          </a:blip>
          <a:stretch>
            <a:fillRect/>
          </a:stretch>
        </a:blipFill>
      </p:bgPr>
    </p:bg>
    <p:spTree>
      <p:nvGrpSpPr>
        <p:cNvPr id="206" name="Shape 206"/>
        <p:cNvGrpSpPr/>
        <p:nvPr/>
      </p:nvGrpSpPr>
      <p:grpSpPr>
        <a:xfrm>
          <a:off x="0" y="0"/>
          <a:ext cx="0" cy="0"/>
          <a:chOff x="0" y="0"/>
          <a:chExt cx="0" cy="0"/>
        </a:xfrm>
      </p:grpSpPr>
      <p:pic>
        <p:nvPicPr>
          <p:cNvPr id="207" name="Google Shape;207;p58"/>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3">
  <p:cSld name="SECTION_HEADER_1_1_1_1_1_1_1_1_1_5">
    <p:bg>
      <p:bgPr>
        <a:blipFill>
          <a:blip r:embed="rId2">
            <a:alphaModFix/>
          </a:blip>
          <a:stretch>
            <a:fillRect/>
          </a:stretch>
        </a:blipFill>
      </p:bgPr>
    </p:bg>
    <p:spTree>
      <p:nvGrpSpPr>
        <p:cNvPr id="208" name="Shape 208"/>
        <p:cNvGrpSpPr/>
        <p:nvPr/>
      </p:nvGrpSpPr>
      <p:grpSpPr>
        <a:xfrm>
          <a:off x="0" y="0"/>
          <a:ext cx="0" cy="0"/>
          <a:chOff x="0" y="0"/>
          <a:chExt cx="0" cy="0"/>
        </a:xfrm>
      </p:grpSpPr>
      <p:pic>
        <p:nvPicPr>
          <p:cNvPr id="209" name="Google Shape;209;p59"/>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3">
  <p:cSld name="SECTION_HEADER_1_1_1_1_1_2">
    <p:bg>
      <p:bgPr>
        <a:blipFill>
          <a:blip r:embed="rId2">
            <a:alphaModFix/>
          </a:blip>
          <a:stretch>
            <a:fillRect/>
          </a:stretch>
        </a:blipFill>
      </p:bgPr>
    </p:bg>
    <p:spTree>
      <p:nvGrpSpPr>
        <p:cNvPr id="210" name="Shape 210"/>
        <p:cNvGrpSpPr/>
        <p:nvPr/>
      </p:nvGrpSpPr>
      <p:grpSpPr>
        <a:xfrm>
          <a:off x="0" y="0"/>
          <a:ext cx="0" cy="0"/>
          <a:chOff x="0" y="0"/>
          <a:chExt cx="0" cy="0"/>
        </a:xfrm>
      </p:grpSpPr>
      <p:pic>
        <p:nvPicPr>
          <p:cNvPr id="211" name="Google Shape;211;p60"/>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4">
  <p:cSld name="SECTION_HEADER_1_1_1_1_1_1_1_1_1_6">
    <p:bg>
      <p:bgPr>
        <a:blipFill>
          <a:blip r:embed="rId2">
            <a:alphaModFix/>
          </a:blip>
          <a:stretch>
            <a:fillRect/>
          </a:stretch>
        </a:blipFill>
      </p:bgPr>
    </p:bg>
    <p:spTree>
      <p:nvGrpSpPr>
        <p:cNvPr id="212" name="Shape 212"/>
        <p:cNvGrpSpPr/>
        <p:nvPr/>
      </p:nvGrpSpPr>
      <p:grpSpPr>
        <a:xfrm>
          <a:off x="0" y="0"/>
          <a:ext cx="0" cy="0"/>
          <a:chOff x="0" y="0"/>
          <a:chExt cx="0" cy="0"/>
        </a:xfrm>
      </p:grpSpPr>
      <p:pic>
        <p:nvPicPr>
          <p:cNvPr id="213" name="Google Shape;213;p61"/>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5">
  <p:cSld name="SECTION_HEADER_1_1_1_1_1_1_1_1_1_7">
    <p:bg>
      <p:bgPr>
        <a:blipFill>
          <a:blip r:embed="rId2">
            <a:alphaModFix/>
          </a:blip>
          <a:stretch>
            <a:fillRect/>
          </a:stretch>
        </a:blipFill>
      </p:bgPr>
    </p:bg>
    <p:spTree>
      <p:nvGrpSpPr>
        <p:cNvPr id="214" name="Shape 214"/>
        <p:cNvGrpSpPr/>
        <p:nvPr/>
      </p:nvGrpSpPr>
      <p:grpSpPr>
        <a:xfrm>
          <a:off x="0" y="0"/>
          <a:ext cx="0" cy="0"/>
          <a:chOff x="0" y="0"/>
          <a:chExt cx="0" cy="0"/>
        </a:xfrm>
      </p:grpSpPr>
      <p:pic>
        <p:nvPicPr>
          <p:cNvPr id="215" name="Google Shape;215;p62"/>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4">
  <p:cSld name="SECTION_HEADER_1_1_1_1_1_1_1_6">
    <p:bg>
      <p:bgPr>
        <a:blipFill>
          <a:blip r:embed="rId2">
            <a:alphaModFix/>
          </a:blip>
          <a:stretch>
            <a:fillRect/>
          </a:stretch>
        </a:blipFill>
      </p:bgPr>
    </p:bg>
    <p:spTree>
      <p:nvGrpSpPr>
        <p:cNvPr id="216" name="Shape 216"/>
        <p:cNvGrpSpPr/>
        <p:nvPr/>
      </p:nvGrpSpPr>
      <p:grpSpPr>
        <a:xfrm>
          <a:off x="0" y="0"/>
          <a:ext cx="0" cy="0"/>
          <a:chOff x="0" y="0"/>
          <a:chExt cx="0" cy="0"/>
        </a:xfrm>
      </p:grpSpPr>
      <p:sp>
        <p:nvSpPr>
          <p:cNvPr id="217" name="Google Shape;217;p63"/>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8" name="Google Shape;218;p63"/>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2">
  <p:cSld name="SECTION_HEADER_1_1_1_1">
    <p:bg>
      <p:bgPr>
        <a:blipFill>
          <a:blip r:embed="rId2">
            <a:alphaModFix/>
          </a:blip>
          <a:stretch>
            <a:fillRect/>
          </a:stretch>
        </a:blipFill>
      </p:bgPr>
    </p:bg>
    <p:spTree>
      <p:nvGrpSpPr>
        <p:cNvPr id="219" name="Shape 219"/>
        <p:cNvGrpSpPr/>
        <p:nvPr/>
      </p:nvGrpSpPr>
      <p:grpSpPr>
        <a:xfrm>
          <a:off x="0" y="0"/>
          <a:ext cx="0" cy="0"/>
          <a:chOff x="0" y="0"/>
          <a:chExt cx="0" cy="0"/>
        </a:xfrm>
      </p:grpSpPr>
      <p:pic>
        <p:nvPicPr>
          <p:cNvPr id="220" name="Google Shape;220;p64"/>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6">
  <p:cSld name="SECTION_HEADER_1_1_1_1_1_1_1_1_1_8">
    <p:bg>
      <p:bgPr>
        <a:blipFill>
          <a:blip r:embed="rId2">
            <a:alphaModFix/>
          </a:blip>
          <a:stretch>
            <a:fillRect/>
          </a:stretch>
        </a:blipFill>
      </p:bgPr>
    </p:bg>
    <p:spTree>
      <p:nvGrpSpPr>
        <p:cNvPr id="221" name="Shape 221"/>
        <p:cNvGrpSpPr/>
        <p:nvPr/>
      </p:nvGrpSpPr>
      <p:grpSpPr>
        <a:xfrm>
          <a:off x="0" y="0"/>
          <a:ext cx="0" cy="0"/>
          <a:chOff x="0" y="0"/>
          <a:chExt cx="0" cy="0"/>
        </a:xfrm>
      </p:grpSpPr>
      <p:pic>
        <p:nvPicPr>
          <p:cNvPr id="222" name="Google Shape;222;p65"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14">
  <p:cSld name="TITLE_AND_BODY_14">
    <p:spTree>
      <p:nvGrpSpPr>
        <p:cNvPr id="223" name="Shape 223"/>
        <p:cNvGrpSpPr/>
        <p:nvPr/>
      </p:nvGrpSpPr>
      <p:grpSpPr>
        <a:xfrm>
          <a:off x="0" y="0"/>
          <a:ext cx="0" cy="0"/>
          <a:chOff x="0" y="0"/>
          <a:chExt cx="0" cy="0"/>
        </a:xfrm>
      </p:grpSpPr>
      <p:sp>
        <p:nvSpPr>
          <p:cNvPr id="224" name="Google Shape;224;p66"/>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225" name="Google Shape;225;p66"/>
          <p:cNvSpPr txBox="1"/>
          <p:nvPr>
            <p:ph idx="1" type="body"/>
          </p:nvPr>
        </p:nvSpPr>
        <p:spPr>
          <a:xfrm>
            <a:off x="311700" y="1152475"/>
            <a:ext cx="8520600" cy="34164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226" name="Google Shape;226;p6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p:cSld name="SECTION_HEADER_1_1_1_1_1_1_1_1">
    <p:spTree>
      <p:nvGrpSpPr>
        <p:cNvPr id="231" name="Shape 231"/>
        <p:cNvGrpSpPr/>
        <p:nvPr/>
      </p:nvGrpSpPr>
      <p:grpSpPr>
        <a:xfrm>
          <a:off x="0" y="0"/>
          <a:ext cx="0" cy="0"/>
          <a:chOff x="0" y="0"/>
          <a:chExt cx="0" cy="0"/>
        </a:xfrm>
      </p:grpSpPr>
      <p:pic>
        <p:nvPicPr>
          <p:cNvPr id="232" name="Google Shape;232;p68" title="logo coderhouse"/>
          <p:cNvPicPr preferRelativeResize="0"/>
          <p:nvPr/>
        </p:nvPicPr>
        <p:blipFill rotWithShape="1">
          <a:blip r:embed="rId2">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p:cSld name="SECTION_HEADER_1_1_1_1_1_1_1">
    <p:bg>
      <p:bgPr>
        <a:blipFill>
          <a:blip r:embed="rId2">
            <a:alphaModFix/>
          </a:blip>
          <a:stretch>
            <a:fillRect/>
          </a:stretch>
        </a:blipFill>
      </p:bgPr>
    </p:bg>
    <p:spTree>
      <p:nvGrpSpPr>
        <p:cNvPr id="233" name="Shape 233"/>
        <p:cNvGrpSpPr/>
        <p:nvPr/>
      </p:nvGrpSpPr>
      <p:grpSpPr>
        <a:xfrm>
          <a:off x="0" y="0"/>
          <a:ext cx="0" cy="0"/>
          <a:chOff x="0" y="0"/>
          <a:chExt cx="0" cy="0"/>
        </a:xfrm>
      </p:grpSpPr>
      <p:sp>
        <p:nvSpPr>
          <p:cNvPr id="234" name="Google Shape;234;p69"/>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35" name="Google Shape;235;p69"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p:cSld name="SECTION_HEADER_1_1_1_1_1_1_1_1_1">
    <p:bg>
      <p:bgPr>
        <a:blipFill>
          <a:blip r:embed="rId2">
            <a:alphaModFix/>
          </a:blip>
          <a:stretch>
            <a:fillRect/>
          </a:stretch>
        </a:blipFill>
      </p:bgPr>
    </p:bg>
    <p:spTree>
      <p:nvGrpSpPr>
        <p:cNvPr id="236" name="Shape 236"/>
        <p:cNvGrpSpPr/>
        <p:nvPr/>
      </p:nvGrpSpPr>
      <p:grpSpPr>
        <a:xfrm>
          <a:off x="0" y="0"/>
          <a:ext cx="0" cy="0"/>
          <a:chOff x="0" y="0"/>
          <a:chExt cx="0" cy="0"/>
        </a:xfrm>
      </p:grpSpPr>
      <p:pic>
        <p:nvPicPr>
          <p:cNvPr id="237" name="Google Shape;237;p70"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p:cSld name="SECTION_HEADER_1_1_1_1_1_1_1_1_1_1">
    <p:bg>
      <p:bgPr>
        <a:blipFill>
          <a:blip r:embed="rId2">
            <a:alphaModFix/>
          </a:blip>
          <a:stretch>
            <a:fillRect/>
          </a:stretch>
        </a:blipFill>
      </p:bgPr>
    </p:bg>
    <p:spTree>
      <p:nvGrpSpPr>
        <p:cNvPr id="238" name="Shape 238"/>
        <p:cNvGrpSpPr/>
        <p:nvPr/>
      </p:nvGrpSpPr>
      <p:grpSpPr>
        <a:xfrm>
          <a:off x="0" y="0"/>
          <a:ext cx="0" cy="0"/>
          <a:chOff x="0" y="0"/>
          <a:chExt cx="0" cy="0"/>
        </a:xfrm>
      </p:grpSpPr>
      <p:pic>
        <p:nvPicPr>
          <p:cNvPr id="239" name="Google Shape;239;p71"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p:cSld name="SECTION_HEADER_1">
    <p:bg>
      <p:bgPr>
        <a:blipFill>
          <a:blip r:embed="rId2">
            <a:alphaModFix/>
          </a:blip>
          <a:stretch>
            <a:fillRect/>
          </a:stretch>
        </a:blipFill>
      </p:bgPr>
    </p:bg>
    <p:spTree>
      <p:nvGrpSpPr>
        <p:cNvPr id="240" name="Shape 240"/>
        <p:cNvGrpSpPr/>
        <p:nvPr/>
      </p:nvGrpSpPr>
      <p:grpSpPr>
        <a:xfrm>
          <a:off x="0" y="0"/>
          <a:ext cx="0" cy="0"/>
          <a:chOff x="0" y="0"/>
          <a:chExt cx="0" cy="0"/>
        </a:xfrm>
      </p:grpSpPr>
      <p:pic>
        <p:nvPicPr>
          <p:cNvPr id="241" name="Google Shape;241;p72" title="logo coderhouse"/>
          <p:cNvPicPr preferRelativeResize="0"/>
          <p:nvPr/>
        </p:nvPicPr>
        <p:blipFill rotWithShape="1">
          <a:blip r:embed="rId3">
            <a:alphaModFix/>
          </a:blip>
          <a:srcRect b="0" l="0" r="0" t="0"/>
          <a:stretch/>
        </p:blipFill>
        <p:spPr>
          <a:xfrm>
            <a:off x="7874775" y="4720250"/>
            <a:ext cx="1024025" cy="211625"/>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p:cSld name="SECTION_HEADER_1_1">
    <p:bg>
      <p:bgPr>
        <a:blipFill>
          <a:blip r:embed="rId2">
            <a:alphaModFix/>
          </a:blip>
          <a:stretch>
            <a:fillRect/>
          </a:stretch>
        </a:blipFill>
      </p:bgPr>
    </p:bg>
    <p:spTree>
      <p:nvGrpSpPr>
        <p:cNvPr id="242" name="Shape 242"/>
        <p:cNvGrpSpPr/>
        <p:nvPr/>
      </p:nvGrpSpPr>
      <p:grpSpPr>
        <a:xfrm>
          <a:off x="0" y="0"/>
          <a:ext cx="0" cy="0"/>
          <a:chOff x="0" y="0"/>
          <a:chExt cx="0" cy="0"/>
        </a:xfrm>
      </p:grpSpPr>
      <p:pic>
        <p:nvPicPr>
          <p:cNvPr id="243" name="Google Shape;243;p73"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1">
  <p:cSld name="SECTION_HEADER_1_1_1">
    <p:bg>
      <p:bgPr>
        <a:blipFill>
          <a:blip r:embed="rId2">
            <a:alphaModFix/>
          </a:blip>
          <a:stretch>
            <a:fillRect/>
          </a:stretch>
        </a:blipFill>
      </p:bgPr>
    </p:bg>
    <p:spTree>
      <p:nvGrpSpPr>
        <p:cNvPr id="244" name="Shape 244"/>
        <p:cNvGrpSpPr/>
        <p:nvPr/>
      </p:nvGrpSpPr>
      <p:grpSpPr>
        <a:xfrm>
          <a:off x="0" y="0"/>
          <a:ext cx="0" cy="0"/>
          <a:chOff x="0" y="0"/>
          <a:chExt cx="0" cy="0"/>
        </a:xfrm>
      </p:grpSpPr>
      <p:pic>
        <p:nvPicPr>
          <p:cNvPr id="245" name="Google Shape;245;p74"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2">
  <p:cSld name="SECTION_HEADER_1_1_1_1">
    <p:bg>
      <p:bgPr>
        <a:blipFill>
          <a:blip r:embed="rId2">
            <a:alphaModFix/>
          </a:blip>
          <a:stretch>
            <a:fillRect/>
          </a:stretch>
        </a:blipFill>
      </p:bgPr>
    </p:bg>
    <p:spTree>
      <p:nvGrpSpPr>
        <p:cNvPr id="246" name="Shape 246"/>
        <p:cNvGrpSpPr/>
        <p:nvPr/>
      </p:nvGrpSpPr>
      <p:grpSpPr>
        <a:xfrm>
          <a:off x="0" y="0"/>
          <a:ext cx="0" cy="0"/>
          <a:chOff x="0" y="0"/>
          <a:chExt cx="0" cy="0"/>
        </a:xfrm>
      </p:grpSpPr>
      <p:pic>
        <p:nvPicPr>
          <p:cNvPr id="247" name="Google Shape;247;p75"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3">
  <p:cSld name="SECTION_HEADER_1_1_1_1_1">
    <p:bg>
      <p:bgPr>
        <a:blipFill>
          <a:blip r:embed="rId2">
            <a:alphaModFix/>
          </a:blip>
          <a:stretch>
            <a:fillRect/>
          </a:stretch>
        </a:blipFill>
      </p:bgPr>
    </p:bg>
    <p:spTree>
      <p:nvGrpSpPr>
        <p:cNvPr id="248" name="Shape 248"/>
        <p:cNvGrpSpPr/>
        <p:nvPr/>
      </p:nvGrpSpPr>
      <p:grpSpPr>
        <a:xfrm>
          <a:off x="0" y="0"/>
          <a:ext cx="0" cy="0"/>
          <a:chOff x="0" y="0"/>
          <a:chExt cx="0" cy="0"/>
        </a:xfrm>
      </p:grpSpPr>
      <p:pic>
        <p:nvPicPr>
          <p:cNvPr id="249" name="Google Shape;249;p76"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adro">
  <p:cSld name="SECTION_HEADER_1_1_1_1_1_1">
    <p:bg>
      <p:bgPr>
        <a:blipFill>
          <a:blip r:embed="rId2">
            <a:alphaModFix/>
          </a:blip>
          <a:stretch>
            <a:fillRect/>
          </a:stretch>
        </a:blipFill>
      </p:bgPr>
    </p:bg>
    <p:spTree>
      <p:nvGrpSpPr>
        <p:cNvPr id="250" name="Shape 250"/>
        <p:cNvGrpSpPr/>
        <p:nvPr/>
      </p:nvGrpSpPr>
      <p:grpSpPr>
        <a:xfrm>
          <a:off x="0" y="0"/>
          <a:ext cx="0" cy="0"/>
          <a:chOff x="0" y="0"/>
          <a:chExt cx="0" cy="0"/>
        </a:xfrm>
      </p:grpSpPr>
      <p:pic>
        <p:nvPicPr>
          <p:cNvPr id="251" name="Google Shape;251;p77"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co 1" type="title">
  <p:cSld name="TITLE">
    <p:spTree>
      <p:nvGrpSpPr>
        <p:cNvPr id="252" name="Shape 252"/>
        <p:cNvGrpSpPr/>
        <p:nvPr/>
      </p:nvGrpSpPr>
      <p:grpSpPr>
        <a:xfrm>
          <a:off x="0" y="0"/>
          <a:ext cx="0" cy="0"/>
          <a:chOff x="0" y="0"/>
          <a:chExt cx="0" cy="0"/>
        </a:xfrm>
      </p:grpSpPr>
      <p:sp>
        <p:nvSpPr>
          <p:cNvPr id="253" name="Google Shape;253;p78"/>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rtl="0" algn="ctr">
              <a:lnSpc>
                <a:spcPct val="100000"/>
              </a:lnSpc>
              <a:spcBef>
                <a:spcPts val="0"/>
              </a:spcBef>
              <a:spcAft>
                <a:spcPts val="0"/>
              </a:spcAft>
              <a:buSzPts val="4000"/>
              <a:buFont typeface="DM Sans"/>
              <a:buNone/>
              <a:defRPr b="1" sz="4000">
                <a:latin typeface="DM Sans"/>
                <a:ea typeface="DM Sans"/>
                <a:cs typeface="DM Sans"/>
                <a:sym typeface="DM Sans"/>
              </a:defRPr>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254" name="Google Shape;254;p78"/>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rtl="0" algn="ctr">
              <a:lnSpc>
                <a:spcPct val="100000"/>
              </a:lnSpc>
              <a:spcBef>
                <a:spcPts val="0"/>
              </a:spcBef>
              <a:spcAft>
                <a:spcPts val="0"/>
              </a:spcAft>
              <a:buSzPts val="2000"/>
              <a:buFont typeface="Helvetica Neue Light"/>
              <a:buNone/>
              <a:defRPr sz="2000">
                <a:latin typeface="Helvetica Neue Light"/>
                <a:ea typeface="Helvetica Neue Light"/>
                <a:cs typeface="Helvetica Neue Light"/>
                <a:sym typeface="Helvetica Neue Light"/>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pic>
        <p:nvPicPr>
          <p:cNvPr id="255" name="Google Shape;255;p78" title="logo CoderHouse"/>
          <p:cNvPicPr preferRelativeResize="0"/>
          <p:nvPr/>
        </p:nvPicPr>
        <p:blipFill rotWithShape="1">
          <a:blip r:embed="rId2">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56" name="Shape 256"/>
        <p:cNvGrpSpPr/>
        <p:nvPr/>
      </p:nvGrpSpPr>
      <p:grpSpPr>
        <a:xfrm>
          <a:off x="0" y="0"/>
          <a:ext cx="0" cy="0"/>
          <a:chOff x="0" y="0"/>
          <a:chExt cx="0" cy="0"/>
        </a:xfrm>
      </p:grpSpPr>
      <p:sp>
        <p:nvSpPr>
          <p:cNvPr id="257" name="Google Shape;257;p79"/>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58" name="Google Shape;258;p7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259" name="Google Shape;259;p7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8">
  <p:cSld name="TITLE_AND_BODY_8">
    <p:spTree>
      <p:nvGrpSpPr>
        <p:cNvPr id="260" name="Shape 260"/>
        <p:cNvGrpSpPr/>
        <p:nvPr/>
      </p:nvGrpSpPr>
      <p:grpSpPr>
        <a:xfrm>
          <a:off x="0" y="0"/>
          <a:ext cx="0" cy="0"/>
          <a:chOff x="0" y="0"/>
          <a:chExt cx="0" cy="0"/>
        </a:xfrm>
      </p:grpSpPr>
      <p:sp>
        <p:nvSpPr>
          <p:cNvPr id="261" name="Google Shape;261;p80"/>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62" name="Google Shape;262;p8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263" name="Google Shape;263;p8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5">
  <p:cSld name="SECTION_HEADER_1_1_1_1_1_1_1_1_1_8">
    <p:bg>
      <p:bgPr>
        <a:blipFill>
          <a:blip r:embed="rId2">
            <a:alphaModFix/>
          </a:blip>
          <a:stretch>
            <a:fillRect/>
          </a:stretch>
        </a:blipFill>
      </p:bgPr>
    </p:bg>
    <p:spTree>
      <p:nvGrpSpPr>
        <p:cNvPr id="264" name="Shape 264"/>
        <p:cNvGrpSpPr/>
        <p:nvPr/>
      </p:nvGrpSpPr>
      <p:grpSpPr>
        <a:xfrm>
          <a:off x="0" y="0"/>
          <a:ext cx="0" cy="0"/>
          <a:chOff x="0" y="0"/>
          <a:chExt cx="0" cy="0"/>
        </a:xfrm>
      </p:grpSpPr>
      <p:pic>
        <p:nvPicPr>
          <p:cNvPr id="265" name="Google Shape;265;p81"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1">
  <p:cSld name="SECTION_HEADER_1_1_1_1_1_1_1_1_1_3">
    <p:bg>
      <p:bgPr>
        <a:blipFill>
          <a:blip r:embed="rId2">
            <a:alphaModFix/>
          </a:blip>
          <a:stretch>
            <a:fillRect/>
          </a:stretch>
        </a:blipFill>
      </p:bgPr>
    </p:bg>
    <p:spTree>
      <p:nvGrpSpPr>
        <p:cNvPr id="266" name="Shape 266"/>
        <p:cNvGrpSpPr/>
        <p:nvPr/>
      </p:nvGrpSpPr>
      <p:grpSpPr>
        <a:xfrm>
          <a:off x="0" y="0"/>
          <a:ext cx="0" cy="0"/>
          <a:chOff x="0" y="0"/>
          <a:chExt cx="0" cy="0"/>
        </a:xfrm>
      </p:grpSpPr>
      <p:pic>
        <p:nvPicPr>
          <p:cNvPr id="267" name="Google Shape;267;p82"/>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51.xml"/><Relationship Id="rId42" Type="http://schemas.openxmlformats.org/officeDocument/2006/relationships/slideLayout" Target="../slideLayouts/slideLayout53.xml"/><Relationship Id="rId41" Type="http://schemas.openxmlformats.org/officeDocument/2006/relationships/slideLayout" Target="../slideLayouts/slideLayout52.xml"/><Relationship Id="rId44" Type="http://schemas.openxmlformats.org/officeDocument/2006/relationships/slideLayout" Target="../slideLayouts/slideLayout55.xml"/><Relationship Id="rId43" Type="http://schemas.openxmlformats.org/officeDocument/2006/relationships/slideLayout" Target="../slideLayouts/slideLayout54.xml"/><Relationship Id="rId46" Type="http://schemas.openxmlformats.org/officeDocument/2006/relationships/slideLayout" Target="../slideLayouts/slideLayout57.xml"/><Relationship Id="rId45" Type="http://schemas.openxmlformats.org/officeDocument/2006/relationships/slideLayout" Target="../slideLayouts/slideLayout56.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48" Type="http://schemas.openxmlformats.org/officeDocument/2006/relationships/slideLayout" Target="../slideLayouts/slideLayout59.xml"/><Relationship Id="rId47" Type="http://schemas.openxmlformats.org/officeDocument/2006/relationships/slideLayout" Target="../slideLayouts/slideLayout58.xml"/><Relationship Id="rId49" Type="http://schemas.openxmlformats.org/officeDocument/2006/relationships/slideLayout" Target="../slideLayouts/slideLayout6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31" Type="http://schemas.openxmlformats.org/officeDocument/2006/relationships/slideLayout" Target="../slideLayouts/slideLayout42.xml"/><Relationship Id="rId30" Type="http://schemas.openxmlformats.org/officeDocument/2006/relationships/slideLayout" Target="../slideLayouts/slideLayout41.xml"/><Relationship Id="rId33" Type="http://schemas.openxmlformats.org/officeDocument/2006/relationships/slideLayout" Target="../slideLayouts/slideLayout44.xml"/><Relationship Id="rId32" Type="http://schemas.openxmlformats.org/officeDocument/2006/relationships/slideLayout" Target="../slideLayouts/slideLayout43.xml"/><Relationship Id="rId35" Type="http://schemas.openxmlformats.org/officeDocument/2006/relationships/slideLayout" Target="../slideLayouts/slideLayout46.xml"/><Relationship Id="rId34" Type="http://schemas.openxmlformats.org/officeDocument/2006/relationships/slideLayout" Target="../slideLayouts/slideLayout45.xml"/><Relationship Id="rId37" Type="http://schemas.openxmlformats.org/officeDocument/2006/relationships/slideLayout" Target="../slideLayouts/slideLayout48.xml"/><Relationship Id="rId36" Type="http://schemas.openxmlformats.org/officeDocument/2006/relationships/slideLayout" Target="../slideLayouts/slideLayout47.xml"/><Relationship Id="rId39" Type="http://schemas.openxmlformats.org/officeDocument/2006/relationships/slideLayout" Target="../slideLayouts/slideLayout50.xml"/><Relationship Id="rId38" Type="http://schemas.openxmlformats.org/officeDocument/2006/relationships/slideLayout" Target="../slideLayouts/slideLayout49.xml"/><Relationship Id="rId20" Type="http://schemas.openxmlformats.org/officeDocument/2006/relationships/slideLayout" Target="../slideLayouts/slideLayout31.xml"/><Relationship Id="rId22" Type="http://schemas.openxmlformats.org/officeDocument/2006/relationships/slideLayout" Target="../slideLayouts/slideLayout33.xml"/><Relationship Id="rId21" Type="http://schemas.openxmlformats.org/officeDocument/2006/relationships/slideLayout" Target="../slideLayouts/slideLayout32.xml"/><Relationship Id="rId24" Type="http://schemas.openxmlformats.org/officeDocument/2006/relationships/slideLayout" Target="../slideLayouts/slideLayout35.xml"/><Relationship Id="rId23" Type="http://schemas.openxmlformats.org/officeDocument/2006/relationships/slideLayout" Target="../slideLayouts/slideLayout34.xml"/><Relationship Id="rId26" Type="http://schemas.openxmlformats.org/officeDocument/2006/relationships/slideLayout" Target="../slideLayouts/slideLayout37.xml"/><Relationship Id="rId25" Type="http://schemas.openxmlformats.org/officeDocument/2006/relationships/slideLayout" Target="../slideLayouts/slideLayout36.xml"/><Relationship Id="rId28" Type="http://schemas.openxmlformats.org/officeDocument/2006/relationships/slideLayout" Target="../slideLayouts/slideLayout39.xml"/><Relationship Id="rId27" Type="http://schemas.openxmlformats.org/officeDocument/2006/relationships/slideLayout" Target="../slideLayouts/slideLayout38.xml"/><Relationship Id="rId29" Type="http://schemas.openxmlformats.org/officeDocument/2006/relationships/slideLayout" Target="../slideLayouts/slideLayout40.xml"/><Relationship Id="rId51" Type="http://schemas.openxmlformats.org/officeDocument/2006/relationships/slideLayout" Target="../slideLayouts/slideLayout62.xml"/><Relationship Id="rId50" Type="http://schemas.openxmlformats.org/officeDocument/2006/relationships/slideLayout" Target="../slideLayouts/slideLayout61.xml"/><Relationship Id="rId53" Type="http://schemas.openxmlformats.org/officeDocument/2006/relationships/slideLayout" Target="../slideLayouts/slideLayout64.xml"/><Relationship Id="rId52" Type="http://schemas.openxmlformats.org/officeDocument/2006/relationships/slideLayout" Target="../slideLayouts/slideLayout63.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54" Type="http://schemas.openxmlformats.org/officeDocument/2006/relationships/theme" Target="../theme/theme4.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19" Type="http://schemas.openxmlformats.org/officeDocument/2006/relationships/slideLayout" Target="../slideLayouts/slideLayout30.xml"/><Relationship Id="rId18" Type="http://schemas.openxmlformats.org/officeDocument/2006/relationships/slideLayout" Target="../slideLayouts/slideLayout29.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slideLayout" Target="../slideLayouts/slideLayout66.xml"/><Relationship Id="rId3" Type="http://schemas.openxmlformats.org/officeDocument/2006/relationships/slideLayout" Target="../slideLayouts/slideLayout67.xml"/><Relationship Id="rId4" Type="http://schemas.openxmlformats.org/officeDocument/2006/relationships/slideLayout" Target="../slideLayouts/slideLayout68.xml"/><Relationship Id="rId9" Type="http://schemas.openxmlformats.org/officeDocument/2006/relationships/slideLayout" Target="../slideLayouts/slideLayout73.xml"/><Relationship Id="rId5" Type="http://schemas.openxmlformats.org/officeDocument/2006/relationships/slideLayout" Target="../slideLayouts/slideLayout69.xml"/><Relationship Id="rId6" Type="http://schemas.openxmlformats.org/officeDocument/2006/relationships/slideLayout" Target="../slideLayouts/slideLayout70.xml"/><Relationship Id="rId7" Type="http://schemas.openxmlformats.org/officeDocument/2006/relationships/slideLayout" Target="../slideLayouts/slideLayout71.xml"/><Relationship Id="rId8" Type="http://schemas.openxmlformats.org/officeDocument/2006/relationships/slideLayout" Target="../slideLayouts/slideLayout72.xml"/><Relationship Id="rId11" Type="http://schemas.openxmlformats.org/officeDocument/2006/relationships/slideLayout" Target="../slideLayouts/slideLayout75.xml"/><Relationship Id="rId10" Type="http://schemas.openxmlformats.org/officeDocument/2006/relationships/slideLayout" Target="../slideLayouts/slideLayout74.xml"/><Relationship Id="rId13" Type="http://schemas.openxmlformats.org/officeDocument/2006/relationships/slideLayout" Target="../slideLayouts/slideLayout77.xml"/><Relationship Id="rId12" Type="http://schemas.openxmlformats.org/officeDocument/2006/relationships/slideLayout" Target="../slideLayouts/slideLayout76.xml"/><Relationship Id="rId15" Type="http://schemas.openxmlformats.org/officeDocument/2006/relationships/slideLayout" Target="../slideLayouts/slideLayout79.xml"/><Relationship Id="rId14" Type="http://schemas.openxmlformats.org/officeDocument/2006/relationships/slideLayout" Target="../slideLayouts/slideLayout78.xml"/><Relationship Id="rId16"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 id="2147483690" r:id="rId32"/>
    <p:sldLayoutId id="2147483691" r:id="rId33"/>
    <p:sldLayoutId id="2147483692" r:id="rId34"/>
    <p:sldLayoutId id="2147483693" r:id="rId35"/>
    <p:sldLayoutId id="2147483694" r:id="rId36"/>
    <p:sldLayoutId id="2147483695" r:id="rId37"/>
    <p:sldLayoutId id="2147483696" r:id="rId38"/>
    <p:sldLayoutId id="2147483697" r:id="rId39"/>
    <p:sldLayoutId id="2147483698" r:id="rId40"/>
    <p:sldLayoutId id="2147483699" r:id="rId41"/>
    <p:sldLayoutId id="2147483700" r:id="rId42"/>
    <p:sldLayoutId id="2147483701" r:id="rId43"/>
    <p:sldLayoutId id="2147483702" r:id="rId44"/>
    <p:sldLayoutId id="2147483703" r:id="rId45"/>
    <p:sldLayoutId id="2147483704" r:id="rId46"/>
    <p:sldLayoutId id="2147483705" r:id="rId47"/>
    <p:sldLayoutId id="2147483706" r:id="rId48"/>
    <p:sldLayoutId id="2147483707" r:id="rId49"/>
    <p:sldLayoutId id="2147483708" r:id="rId50"/>
    <p:sldLayoutId id="2147483709" r:id="rId51"/>
    <p:sldLayoutId id="2147483710" r:id="rId52"/>
    <p:sldLayoutId id="2147483711" r:id="rId5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227" name="Shape 227"/>
        <p:cNvGrpSpPr/>
        <p:nvPr/>
      </p:nvGrpSpPr>
      <p:grpSpPr>
        <a:xfrm>
          <a:off x="0" y="0"/>
          <a:ext cx="0" cy="0"/>
          <a:chOff x="0" y="0"/>
          <a:chExt cx="0" cy="0"/>
        </a:xfrm>
      </p:grpSpPr>
      <p:sp>
        <p:nvSpPr>
          <p:cNvPr id="228" name="Google Shape;228;p6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229" name="Google Shape;229;p6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230" name="Google Shape;230;p6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712" r:id="rId1"/>
    <p:sldLayoutId id="2147483713" r:id="rId2"/>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 id="2147483723" r:id="rId12"/>
    <p:sldLayoutId id="2147483724" r:id="rId13"/>
    <p:sldLayoutId id="2147483725" r:id="rId14"/>
    <p:sldLayoutId id="2147483726"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9.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6.xml"/><Relationship Id="rId2" Type="http://schemas.openxmlformats.org/officeDocument/2006/relationships/notesSlide" Target="../notesSlides/notesSlide11.xml"/><Relationship Id="rId3" Type="http://schemas.openxmlformats.org/officeDocument/2006/relationships/image" Target="../media/image4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12.xml"/><Relationship Id="rId3" Type="http://schemas.openxmlformats.org/officeDocument/2006/relationships/image" Target="../media/image5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6.xml"/><Relationship Id="rId2" Type="http://schemas.openxmlformats.org/officeDocument/2006/relationships/notesSlide" Target="../notesSlides/notesSlide13.xml"/><Relationship Id="rId3" Type="http://schemas.openxmlformats.org/officeDocument/2006/relationships/image" Target="../media/image39.png"/><Relationship Id="rId4" Type="http://schemas.openxmlformats.org/officeDocument/2006/relationships/image" Target="../media/image52.png"/><Relationship Id="rId5" Type="http://schemas.openxmlformats.org/officeDocument/2006/relationships/image" Target="../media/image4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15.xml"/><Relationship Id="rId3" Type="http://schemas.openxmlformats.org/officeDocument/2006/relationships/image" Target="../media/image6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9.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5.xml"/><Relationship Id="rId2" Type="http://schemas.openxmlformats.org/officeDocument/2006/relationships/notesSlide" Target="../notesSlides/notesSlide17.xml"/><Relationship Id="rId3" Type="http://schemas.openxmlformats.org/officeDocument/2006/relationships/image" Target="../media/image4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18.xml"/><Relationship Id="rId3" Type="http://schemas.openxmlformats.org/officeDocument/2006/relationships/image" Target="../media/image16.png"/><Relationship Id="rId4" Type="http://schemas.openxmlformats.org/officeDocument/2006/relationships/image" Target="../media/image4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19.xml"/><Relationship Id="rId3" Type="http://schemas.openxmlformats.org/officeDocument/2006/relationships/image" Target="../media/image16.png"/><Relationship Id="rId4" Type="http://schemas.openxmlformats.org/officeDocument/2006/relationships/image" Target="../media/image4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20.xml"/><Relationship Id="rId3" Type="http://schemas.openxmlformats.org/officeDocument/2006/relationships/image" Target="../media/image16.png"/><Relationship Id="rId4" Type="http://schemas.openxmlformats.org/officeDocument/2006/relationships/image" Target="../media/image4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0.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9.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notesSlide" Target="../notesSlides/notesSlide23.xml"/><Relationship Id="rId3" Type="http://schemas.openxmlformats.org/officeDocument/2006/relationships/image" Target="../media/image38.png"/><Relationship Id="rId4" Type="http://schemas.openxmlformats.org/officeDocument/2006/relationships/image" Target="../media/image44.png"/><Relationship Id="rId5" Type="http://schemas.openxmlformats.org/officeDocument/2006/relationships/slide" Target="/ppt/slides/slide26.xml"/><Relationship Id="rId6" Type="http://schemas.openxmlformats.org/officeDocument/2006/relationships/slide" Target="/ppt/slides/slide3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24.xml"/><Relationship Id="rId3" Type="http://schemas.openxmlformats.org/officeDocument/2006/relationships/image" Target="../media/image5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25.xml"/><Relationship Id="rId3" Type="http://schemas.openxmlformats.org/officeDocument/2006/relationships/image" Target="../media/image6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6.xml"/><Relationship Id="rId2" Type="http://schemas.openxmlformats.org/officeDocument/2006/relationships/notesSlide" Target="../notesSlides/notesSlide27.xml"/><Relationship Id="rId3" Type="http://schemas.openxmlformats.org/officeDocument/2006/relationships/image" Target="../media/image6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28.xml"/><Relationship Id="rId3" Type="http://schemas.openxmlformats.org/officeDocument/2006/relationships/image" Target="../media/image6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6.xml"/><Relationship Id="rId2" Type="http://schemas.openxmlformats.org/officeDocument/2006/relationships/notesSlide" Target="../notesSlides/notesSlide29.xml"/><Relationship Id="rId3" Type="http://schemas.openxmlformats.org/officeDocument/2006/relationships/image" Target="../media/image93.g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notesSlide" Target="../notesSlides/notesSlide3.xml"/><Relationship Id="rId3" Type="http://schemas.openxmlformats.org/officeDocument/2006/relationships/image" Target="../media/image38.png"/><Relationship Id="rId4" Type="http://schemas.openxmlformats.org/officeDocument/2006/relationships/image" Target="../media/image44.png"/><Relationship Id="rId5" Type="http://schemas.openxmlformats.org/officeDocument/2006/relationships/slide" Target="/ppt/slides/slide10.xml"/><Relationship Id="rId6" Type="http://schemas.openxmlformats.org/officeDocument/2006/relationships/slide" Target="/ppt/slides/slide1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6.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6.xml"/><Relationship Id="rId2" Type="http://schemas.openxmlformats.org/officeDocument/2006/relationships/notesSlide" Target="../notesSlides/notesSlide35.xml"/><Relationship Id="rId3" Type="http://schemas.openxmlformats.org/officeDocument/2006/relationships/image" Target="../media/image59.png"/><Relationship Id="rId4" Type="http://schemas.openxmlformats.org/officeDocument/2006/relationships/image" Target="../media/image63.png"/><Relationship Id="rId5" Type="http://schemas.openxmlformats.org/officeDocument/2006/relationships/image" Target="../media/image5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6.xml"/><Relationship Id="rId2" Type="http://schemas.openxmlformats.org/officeDocument/2006/relationships/notesSlide" Target="../notesSlides/notesSlide36.xml"/><Relationship Id="rId3" Type="http://schemas.openxmlformats.org/officeDocument/2006/relationships/image" Target="../media/image70.png"/><Relationship Id="rId4" Type="http://schemas.openxmlformats.org/officeDocument/2006/relationships/image" Target="../media/image65.png"/><Relationship Id="rId5" Type="http://schemas.openxmlformats.org/officeDocument/2006/relationships/image" Target="../media/image7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9.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38.xml"/><Relationship Id="rId3" Type="http://schemas.openxmlformats.org/officeDocument/2006/relationships/image" Target="../media/image7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4.xml"/><Relationship Id="rId3" Type="http://schemas.openxmlformats.org/officeDocument/2006/relationships/image" Target="../media/image5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9.xml"/><Relationship Id="rId2" Type="http://schemas.openxmlformats.org/officeDocument/2006/relationships/notesSlide" Target="../notesSlides/notesSlide40.xml"/><Relationship Id="rId3" Type="http://schemas.openxmlformats.org/officeDocument/2006/relationships/hyperlink" Target="https://github.com/CoderContenidos/RecursosBackend-Adoptme" TargetMode="External"/><Relationship Id="rId4" Type="http://schemas.openxmlformats.org/officeDocument/2006/relationships/hyperlink" Target="https://railway.app/" TargetMode="External"/><Relationship Id="rId5" Type="http://schemas.openxmlformats.org/officeDocument/2006/relationships/image" Target="../media/image6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6.xml"/><Relationship Id="rId2" Type="http://schemas.openxmlformats.org/officeDocument/2006/relationships/notesSlide" Target="../notesSlides/notesSlide41.xml"/><Relationship Id="rId3" Type="http://schemas.openxmlformats.org/officeDocument/2006/relationships/image" Target="../media/image6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42.xml"/><Relationship Id="rId3" Type="http://schemas.openxmlformats.org/officeDocument/2006/relationships/image" Target="../media/image68.png"/><Relationship Id="rId4" Type="http://schemas.openxmlformats.org/officeDocument/2006/relationships/image" Target="../media/image77.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44.xml"/><Relationship Id="rId3" Type="http://schemas.openxmlformats.org/officeDocument/2006/relationships/image" Target="../media/image68.png"/><Relationship Id="rId4" Type="http://schemas.openxmlformats.org/officeDocument/2006/relationships/image" Target="../media/image7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45.xml"/><Relationship Id="rId3" Type="http://schemas.openxmlformats.org/officeDocument/2006/relationships/image" Target="../media/image68.png"/><Relationship Id="rId4" Type="http://schemas.openxmlformats.org/officeDocument/2006/relationships/image" Target="../media/image79.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46.xml"/><Relationship Id="rId3" Type="http://schemas.openxmlformats.org/officeDocument/2006/relationships/image" Target="../media/image82.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47.xml"/><Relationship Id="rId3" Type="http://schemas.openxmlformats.org/officeDocument/2006/relationships/image" Target="../media/image75.png"/><Relationship Id="rId4" Type="http://schemas.openxmlformats.org/officeDocument/2006/relationships/image" Target="../media/image68.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48.xml"/><Relationship Id="rId3" Type="http://schemas.openxmlformats.org/officeDocument/2006/relationships/image" Target="../media/image76.png"/><Relationship Id="rId4" Type="http://schemas.openxmlformats.org/officeDocument/2006/relationships/image" Target="../media/image68.png"/><Relationship Id="rId5" Type="http://schemas.openxmlformats.org/officeDocument/2006/relationships/image" Target="../media/image81.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49.xml"/><Relationship Id="rId3" Type="http://schemas.openxmlformats.org/officeDocument/2006/relationships/image" Target="../media/image80.png"/><Relationship Id="rId4" Type="http://schemas.openxmlformats.org/officeDocument/2006/relationships/image" Target="../media/image6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5.xml"/><Relationship Id="rId3" Type="http://schemas.openxmlformats.org/officeDocument/2006/relationships/image" Target="../media/image42.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50.xml"/><Relationship Id="rId3" Type="http://schemas.openxmlformats.org/officeDocument/2006/relationships/image" Target="../media/image78.png"/><Relationship Id="rId4" Type="http://schemas.openxmlformats.org/officeDocument/2006/relationships/image" Target="../media/image72.png"/><Relationship Id="rId5" Type="http://schemas.openxmlformats.org/officeDocument/2006/relationships/image" Target="../media/image68.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51.xml"/><Relationship Id="rId3" Type="http://schemas.openxmlformats.org/officeDocument/2006/relationships/image" Target="../media/image86.png"/><Relationship Id="rId4" Type="http://schemas.openxmlformats.org/officeDocument/2006/relationships/image" Target="../media/image68.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9.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9.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6.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56.xml"/><Relationship Id="rId3" Type="http://schemas.openxmlformats.org/officeDocument/2006/relationships/image" Target="../media/image91.png"/><Relationship Id="rId4" Type="http://schemas.openxmlformats.org/officeDocument/2006/relationships/image" Target="../media/image83.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6.xml"/><Relationship Id="rId2" Type="http://schemas.openxmlformats.org/officeDocument/2006/relationships/notesSlide" Target="../notesSlides/notesSlide57.xml"/><Relationship Id="rId3" Type="http://schemas.openxmlformats.org/officeDocument/2006/relationships/image" Target="../media/image94.png"/><Relationship Id="rId4" Type="http://schemas.openxmlformats.org/officeDocument/2006/relationships/image" Target="../media/image95.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58.xml"/><Relationship Id="rId3" Type="http://schemas.openxmlformats.org/officeDocument/2006/relationships/image" Target="../media/image88.png"/><Relationship Id="rId4" Type="http://schemas.openxmlformats.org/officeDocument/2006/relationships/image" Target="../media/image84.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6.xml"/><Relationship Id="rId2" Type="http://schemas.openxmlformats.org/officeDocument/2006/relationships/notesSlide" Target="../notesSlides/notesSlide59.xml"/><Relationship Id="rId3" Type="http://schemas.openxmlformats.org/officeDocument/2006/relationships/image" Target="../media/image90.gi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6.xml"/><Relationship Id="rId2" Type="http://schemas.openxmlformats.org/officeDocument/2006/relationships/notesSlide" Target="../notesSlides/notesSlide60.xml"/><Relationship Id="rId3" Type="http://schemas.openxmlformats.org/officeDocument/2006/relationships/image" Target="../media/image87.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notesSlide" Target="../notesSlides/notesSlide61.xml"/><Relationship Id="rId3" Type="http://schemas.openxmlformats.org/officeDocument/2006/relationships/image" Target="../media/image89.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62.xml"/><Relationship Id="rId3" Type="http://schemas.openxmlformats.org/officeDocument/2006/relationships/image" Target="../media/image85.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63.xml"/><Relationship Id="rId3" Type="http://schemas.openxmlformats.org/officeDocument/2006/relationships/image" Target="../media/image85.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9.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8.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69.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69.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69.xml"/><Relationship Id="rId2" Type="http://schemas.openxmlformats.org/officeDocument/2006/relationships/notesSlide" Target="../notesSlides/notesSlide68.xml"/><Relationship Id="rId3" Type="http://schemas.openxmlformats.org/officeDocument/2006/relationships/image" Target="../media/image9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6.xml"/><Relationship Id="rId2" Type="http://schemas.openxmlformats.org/officeDocument/2006/relationships/notesSlide" Target="../notesSlides/notesSlide7.xml"/><Relationship Id="rId3" Type="http://schemas.openxmlformats.org/officeDocument/2006/relationships/image" Target="../media/image5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83"/>
          <p:cNvSpPr/>
          <p:nvPr/>
        </p:nvSpPr>
        <p:spPr>
          <a:xfrm>
            <a:off x="3080700" y="2547525"/>
            <a:ext cx="2982600" cy="7938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83"/>
          <p:cNvSpPr txBox="1"/>
          <p:nvPr/>
        </p:nvSpPr>
        <p:spPr>
          <a:xfrm>
            <a:off x="1461300" y="1802163"/>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lt1"/>
                </a:solidFill>
                <a:latin typeface="DM Sans"/>
                <a:ea typeface="DM Sans"/>
                <a:cs typeface="DM Sans"/>
                <a:sym typeface="DM Sans"/>
              </a:rPr>
              <a:t>Esta </a:t>
            </a:r>
            <a:r>
              <a:rPr b="1" lang="es" sz="4000">
                <a:solidFill>
                  <a:schemeClr val="lt1"/>
                </a:solidFill>
                <a:latin typeface="DM Sans"/>
                <a:ea typeface="DM Sans"/>
                <a:cs typeface="DM Sans"/>
                <a:sym typeface="DM Sans"/>
              </a:rPr>
              <a:t>clase</a:t>
            </a:r>
            <a:r>
              <a:rPr b="1" lang="es" sz="4000">
                <a:solidFill>
                  <a:schemeClr val="lt1"/>
                </a:solidFill>
                <a:latin typeface="DM Sans"/>
                <a:ea typeface="DM Sans"/>
                <a:cs typeface="DM Sans"/>
                <a:sym typeface="DM Sans"/>
              </a:rPr>
              <a:t> va a ser</a:t>
            </a:r>
            <a:endParaRPr b="1" sz="4000">
              <a:solidFill>
                <a:srgbClr val="DEFC52"/>
              </a:solidFill>
              <a:latin typeface="DM Sans"/>
              <a:ea typeface="DM Sans"/>
              <a:cs typeface="DM Sans"/>
              <a:sym typeface="DM Sans"/>
            </a:endParaRPr>
          </a:p>
        </p:txBody>
      </p:sp>
      <p:sp>
        <p:nvSpPr>
          <p:cNvPr id="274" name="Google Shape;274;p83"/>
          <p:cNvSpPr txBox="1"/>
          <p:nvPr/>
        </p:nvSpPr>
        <p:spPr>
          <a:xfrm>
            <a:off x="3655975" y="2541075"/>
            <a:ext cx="22275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rgbClr val="EAFF6A"/>
                </a:solidFill>
                <a:latin typeface="DM Sans"/>
                <a:ea typeface="DM Sans"/>
                <a:cs typeface="DM Sans"/>
                <a:sym typeface="DM Sans"/>
              </a:rPr>
              <a:t>grabada</a:t>
            </a:r>
            <a:endParaRPr b="1" sz="4000">
              <a:solidFill>
                <a:srgbClr val="EAFF6A"/>
              </a:solidFill>
              <a:latin typeface="DM Sans"/>
              <a:ea typeface="DM Sans"/>
              <a:cs typeface="DM Sans"/>
              <a:sym typeface="DM Sans"/>
            </a:endParaRPr>
          </a:p>
        </p:txBody>
      </p:sp>
      <p:sp>
        <p:nvSpPr>
          <p:cNvPr id="275" name="Google Shape;275;p83"/>
          <p:cNvSpPr/>
          <p:nvPr/>
        </p:nvSpPr>
        <p:spPr>
          <a:xfrm>
            <a:off x="3293875" y="2844525"/>
            <a:ext cx="199800" cy="199800"/>
          </a:xfrm>
          <a:prstGeom prst="ellipse">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92"/>
          <p:cNvSpPr txBox="1"/>
          <p:nvPr/>
        </p:nvSpPr>
        <p:spPr>
          <a:xfrm>
            <a:off x="1404863" y="1941375"/>
            <a:ext cx="6221400" cy="12930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chemeClr val="lt1"/>
                </a:solidFill>
                <a:latin typeface="DM Sans"/>
                <a:ea typeface="DM Sans"/>
                <a:cs typeface="DM Sans"/>
                <a:sym typeface="DM Sans"/>
              </a:rPr>
              <a:t>Skills para esta </a:t>
            </a:r>
            <a:endParaRPr b="1" sz="4000">
              <a:solidFill>
                <a:schemeClr val="lt1"/>
              </a:solidFill>
              <a:latin typeface="DM Sans"/>
              <a:ea typeface="DM Sans"/>
              <a:cs typeface="DM Sans"/>
              <a:sym typeface="DM Sans"/>
            </a:endParaRPr>
          </a:p>
          <a:p>
            <a:pPr indent="0" lvl="0" marL="0" marR="0" rtl="0" algn="ctr">
              <a:lnSpc>
                <a:spcPct val="90000"/>
              </a:lnSpc>
              <a:spcBef>
                <a:spcPts val="0"/>
              </a:spcBef>
              <a:spcAft>
                <a:spcPts val="0"/>
              </a:spcAft>
              <a:buClr>
                <a:srgbClr val="000000"/>
              </a:buClr>
              <a:buSzPts val="4000"/>
              <a:buFont typeface="Arial"/>
              <a:buNone/>
            </a:pPr>
            <a:r>
              <a:rPr b="1" lang="es" sz="4000">
                <a:solidFill>
                  <a:srgbClr val="EA90FF"/>
                </a:solidFill>
                <a:latin typeface="DM Sans"/>
                <a:ea typeface="DM Sans"/>
                <a:cs typeface="DM Sans"/>
                <a:sym typeface="DM Sans"/>
              </a:rPr>
              <a:t>práctica integradora</a:t>
            </a:r>
            <a:endParaRPr b="1" sz="4000">
              <a:solidFill>
                <a:srgbClr val="EA90FF"/>
              </a:solidFill>
              <a:latin typeface="DM Sans"/>
              <a:ea typeface="DM Sans"/>
              <a:cs typeface="DM Sans"/>
              <a:sym typeface="DM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p93"/>
          <p:cNvSpPr txBox="1"/>
          <p:nvPr/>
        </p:nvSpPr>
        <p:spPr>
          <a:xfrm>
            <a:off x="462175" y="401575"/>
            <a:ext cx="6524100" cy="711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3800">
                <a:solidFill>
                  <a:schemeClr val="dk1"/>
                </a:solidFill>
                <a:latin typeface="DM Sans"/>
                <a:ea typeface="DM Sans"/>
                <a:cs typeface="DM Sans"/>
                <a:sym typeface="DM Sans"/>
              </a:rPr>
              <a:t>Skills para Logging</a:t>
            </a:r>
            <a:endParaRPr b="1" i="0" sz="3800" u="none" cap="none" strike="noStrike">
              <a:solidFill>
                <a:schemeClr val="dk1"/>
              </a:solidFill>
              <a:latin typeface="DM Sans"/>
              <a:ea typeface="DM Sans"/>
              <a:cs typeface="DM Sans"/>
              <a:sym typeface="DM Sans"/>
            </a:endParaRPr>
          </a:p>
        </p:txBody>
      </p:sp>
      <p:sp>
        <p:nvSpPr>
          <p:cNvPr id="363" name="Google Shape;363;p93"/>
          <p:cNvSpPr txBox="1"/>
          <p:nvPr/>
        </p:nvSpPr>
        <p:spPr>
          <a:xfrm>
            <a:off x="462175" y="1916350"/>
            <a:ext cx="4964100" cy="2470500"/>
          </a:xfrm>
          <a:prstGeom prst="rect">
            <a:avLst/>
          </a:prstGeom>
          <a:noFill/>
          <a:ln>
            <a:noFill/>
          </a:ln>
        </p:spPr>
        <p:txBody>
          <a:bodyPr anchorCtr="0" anchor="t" bIns="91425" lIns="91425" spcFirstLastPara="1" rIns="91425" wrap="square" tIns="91425">
            <a:spAutoFit/>
          </a:bodyPr>
          <a:lstStyle/>
          <a:p>
            <a:pPr indent="-314325" lvl="0" marL="457200" marR="0" rtl="0" algn="l">
              <a:lnSpc>
                <a:spcPct val="100000"/>
              </a:lnSpc>
              <a:spcBef>
                <a:spcPts val="0"/>
              </a:spcBef>
              <a:spcAft>
                <a:spcPts val="0"/>
              </a:spcAft>
              <a:buClr>
                <a:schemeClr val="accent4"/>
              </a:buClr>
              <a:buSzPts val="1350"/>
              <a:buFont typeface="DM Sans"/>
              <a:buChar char="✓"/>
            </a:pPr>
            <a:r>
              <a:rPr lang="es" sz="1350">
                <a:latin typeface="DM Sans"/>
                <a:ea typeface="DM Sans"/>
                <a:cs typeface="DM Sans"/>
                <a:sym typeface="DM Sans"/>
              </a:rPr>
              <a:t>Comprender la importancia de utilizar un logger</a:t>
            </a:r>
            <a:endParaRPr sz="1350">
              <a:latin typeface="DM Sans"/>
              <a:ea typeface="DM Sans"/>
              <a:cs typeface="DM Sans"/>
              <a:sym typeface="DM Sans"/>
            </a:endParaRPr>
          </a:p>
          <a:p>
            <a:pPr indent="0" lvl="0" marL="457200" marR="0" rtl="0" algn="l">
              <a:lnSpc>
                <a:spcPct val="100000"/>
              </a:lnSpc>
              <a:spcBef>
                <a:spcPts val="0"/>
              </a:spcBef>
              <a:spcAft>
                <a:spcPts val="0"/>
              </a:spcAft>
              <a:buNone/>
            </a:pPr>
            <a:r>
              <a:t/>
            </a:r>
            <a:endParaRPr sz="1350">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lang="es" sz="1350">
                <a:latin typeface="DM Sans"/>
                <a:ea typeface="DM Sans"/>
                <a:cs typeface="DM Sans"/>
                <a:sym typeface="DM Sans"/>
              </a:rPr>
              <a:t>Comprender el uso de Winston Logger y aplicarlo</a:t>
            </a:r>
            <a:endParaRPr sz="1350">
              <a:latin typeface="DM Sans"/>
              <a:ea typeface="DM Sans"/>
              <a:cs typeface="DM Sans"/>
              <a:sym typeface="DM Sans"/>
            </a:endParaRPr>
          </a:p>
          <a:p>
            <a:pPr indent="0" lvl="0" marL="0" marR="0" rtl="0" algn="l">
              <a:lnSpc>
                <a:spcPct val="100000"/>
              </a:lnSpc>
              <a:spcBef>
                <a:spcPts val="0"/>
              </a:spcBef>
              <a:spcAft>
                <a:spcPts val="0"/>
              </a:spcAft>
              <a:buNone/>
            </a:pPr>
            <a:r>
              <a:t/>
            </a:r>
            <a:endParaRPr sz="1350">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lang="es" sz="1350">
                <a:latin typeface="DM Sans"/>
                <a:ea typeface="DM Sans"/>
                <a:cs typeface="DM Sans"/>
                <a:sym typeface="DM Sans"/>
              </a:rPr>
              <a:t>Entender los diferentes tipos de transportes</a:t>
            </a:r>
            <a:endParaRPr sz="1350">
              <a:latin typeface="DM Sans"/>
              <a:ea typeface="DM Sans"/>
              <a:cs typeface="DM Sans"/>
              <a:sym typeface="DM Sans"/>
            </a:endParaRPr>
          </a:p>
          <a:p>
            <a:pPr indent="0" lvl="0" marL="0" marR="0" rtl="0" algn="l">
              <a:lnSpc>
                <a:spcPct val="100000"/>
              </a:lnSpc>
              <a:spcBef>
                <a:spcPts val="0"/>
              </a:spcBef>
              <a:spcAft>
                <a:spcPts val="0"/>
              </a:spcAft>
              <a:buNone/>
            </a:pPr>
            <a:r>
              <a:t/>
            </a:r>
            <a:endParaRPr sz="1350">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lang="es" sz="1350">
                <a:latin typeface="DM Sans"/>
                <a:ea typeface="DM Sans"/>
                <a:cs typeface="DM Sans"/>
                <a:sym typeface="DM Sans"/>
              </a:rPr>
              <a:t>Entender sobre los niveles de logging</a:t>
            </a:r>
            <a:endParaRPr sz="1350">
              <a:latin typeface="DM Sans"/>
              <a:ea typeface="DM Sans"/>
              <a:cs typeface="DM Sans"/>
              <a:sym typeface="DM Sans"/>
            </a:endParaRPr>
          </a:p>
          <a:p>
            <a:pPr indent="0" lvl="0" marL="0" marR="0" rtl="0" algn="l">
              <a:lnSpc>
                <a:spcPct val="100000"/>
              </a:lnSpc>
              <a:spcBef>
                <a:spcPts val="0"/>
              </a:spcBef>
              <a:spcAft>
                <a:spcPts val="0"/>
              </a:spcAft>
              <a:buNone/>
            </a:pPr>
            <a:r>
              <a:t/>
            </a:r>
            <a:endParaRPr sz="1350">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lang="es" sz="1350">
                <a:latin typeface="DM Sans"/>
                <a:ea typeface="DM Sans"/>
                <a:cs typeface="DM Sans"/>
                <a:sym typeface="DM Sans"/>
              </a:rPr>
              <a:t>Configurar nuestros propios niveles de logging</a:t>
            </a:r>
            <a:endParaRPr sz="1350">
              <a:latin typeface="DM Sans"/>
              <a:ea typeface="DM Sans"/>
              <a:cs typeface="DM Sans"/>
              <a:sym typeface="DM Sans"/>
            </a:endParaRPr>
          </a:p>
          <a:p>
            <a:pPr indent="0" lvl="0" marL="0" marR="0" rtl="0" algn="l">
              <a:lnSpc>
                <a:spcPct val="100000"/>
              </a:lnSpc>
              <a:spcBef>
                <a:spcPts val="0"/>
              </a:spcBef>
              <a:spcAft>
                <a:spcPts val="0"/>
              </a:spcAft>
              <a:buNone/>
            </a:pPr>
            <a:r>
              <a:t/>
            </a:r>
            <a:endParaRPr sz="1350">
              <a:latin typeface="DM Sans"/>
              <a:ea typeface="DM Sans"/>
              <a:cs typeface="DM Sans"/>
              <a:sym typeface="DM Sans"/>
            </a:endParaRPr>
          </a:p>
          <a:p>
            <a:pPr indent="0" lvl="0" marL="457200" marR="0" rtl="0" algn="l">
              <a:lnSpc>
                <a:spcPct val="100000"/>
              </a:lnSpc>
              <a:spcBef>
                <a:spcPts val="0"/>
              </a:spcBef>
              <a:spcAft>
                <a:spcPts val="0"/>
              </a:spcAft>
              <a:buNone/>
            </a:pPr>
            <a:r>
              <a:t/>
            </a:r>
            <a:endParaRPr b="1" sz="1350">
              <a:latin typeface="DM Sans"/>
              <a:ea typeface="DM Sans"/>
              <a:cs typeface="DM Sans"/>
              <a:sym typeface="DM Sans"/>
            </a:endParaRPr>
          </a:p>
        </p:txBody>
      </p:sp>
      <p:pic>
        <p:nvPicPr>
          <p:cNvPr id="364" name="Google Shape;364;p93"/>
          <p:cNvPicPr preferRelativeResize="0"/>
          <p:nvPr/>
        </p:nvPicPr>
        <p:blipFill>
          <a:blip r:embed="rId3">
            <a:alphaModFix/>
          </a:blip>
          <a:stretch>
            <a:fillRect/>
          </a:stretch>
        </p:blipFill>
        <p:spPr>
          <a:xfrm>
            <a:off x="6025925" y="1238250"/>
            <a:ext cx="2667000" cy="26670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94"/>
          <p:cNvSpPr/>
          <p:nvPr/>
        </p:nvSpPr>
        <p:spPr>
          <a:xfrm>
            <a:off x="0" y="0"/>
            <a:ext cx="25251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0" name="Google Shape;370;p94"/>
          <p:cNvSpPr txBox="1"/>
          <p:nvPr/>
        </p:nvSpPr>
        <p:spPr>
          <a:xfrm>
            <a:off x="3413475" y="665488"/>
            <a:ext cx="49872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Skills para documentación</a:t>
            </a:r>
            <a:endParaRPr b="1" i="0" sz="4000" u="none" cap="none" strike="noStrike">
              <a:solidFill>
                <a:schemeClr val="dk1"/>
              </a:solidFill>
              <a:latin typeface="DM Sans"/>
              <a:ea typeface="DM Sans"/>
              <a:cs typeface="DM Sans"/>
              <a:sym typeface="DM Sans"/>
            </a:endParaRPr>
          </a:p>
        </p:txBody>
      </p:sp>
      <p:sp>
        <p:nvSpPr>
          <p:cNvPr id="371" name="Google Shape;371;p94"/>
          <p:cNvSpPr txBox="1"/>
          <p:nvPr/>
        </p:nvSpPr>
        <p:spPr>
          <a:xfrm>
            <a:off x="3413475" y="2181150"/>
            <a:ext cx="5505300" cy="2304300"/>
          </a:xfrm>
          <a:prstGeom prst="rect">
            <a:avLst/>
          </a:prstGeom>
          <a:noFill/>
          <a:ln>
            <a:noFill/>
          </a:ln>
        </p:spPr>
        <p:txBody>
          <a:bodyPr anchorCtr="0" anchor="t" bIns="91425" lIns="91425" spcFirstLastPara="1" rIns="91425" wrap="square" tIns="91425">
            <a:spAutoFit/>
          </a:bodyPr>
          <a:lstStyle/>
          <a:p>
            <a:pPr indent="-314325" lvl="0" marL="457200" marR="0" rtl="0" algn="l">
              <a:lnSpc>
                <a:spcPct val="115000"/>
              </a:lnSpc>
              <a:spcBef>
                <a:spcPts val="0"/>
              </a:spcBef>
              <a:spcAft>
                <a:spcPts val="0"/>
              </a:spcAft>
              <a:buClr>
                <a:schemeClr val="accent4"/>
              </a:buClr>
              <a:buSzPts val="1350"/>
              <a:buFont typeface="DM Sans"/>
              <a:buChar char="✓"/>
            </a:pPr>
            <a:r>
              <a:rPr lang="es" sz="1350">
                <a:latin typeface="DM Sans"/>
                <a:ea typeface="DM Sans"/>
                <a:cs typeface="DM Sans"/>
                <a:sym typeface="DM Sans"/>
              </a:rPr>
              <a:t>Comprender la importancia de documentar</a:t>
            </a:r>
            <a:endParaRPr sz="1350">
              <a:latin typeface="DM Sans"/>
              <a:ea typeface="DM Sans"/>
              <a:cs typeface="DM Sans"/>
              <a:sym typeface="DM Sans"/>
            </a:endParaRPr>
          </a:p>
          <a:p>
            <a:pPr indent="0" lvl="0" marL="0" marR="0" rtl="0" algn="l">
              <a:lnSpc>
                <a:spcPct val="115000"/>
              </a:lnSpc>
              <a:spcBef>
                <a:spcPts val="0"/>
              </a:spcBef>
              <a:spcAft>
                <a:spcPts val="0"/>
              </a:spcAft>
              <a:buNone/>
            </a:pPr>
            <a:r>
              <a:t/>
            </a:r>
            <a:endParaRPr sz="1350">
              <a:latin typeface="DM Sans"/>
              <a:ea typeface="DM Sans"/>
              <a:cs typeface="DM Sans"/>
              <a:sym typeface="DM Sans"/>
            </a:endParaRPr>
          </a:p>
          <a:p>
            <a:pPr indent="-314325" lvl="0" marL="457200" marR="0" rtl="0" algn="l">
              <a:lnSpc>
                <a:spcPct val="115000"/>
              </a:lnSpc>
              <a:spcBef>
                <a:spcPts val="0"/>
              </a:spcBef>
              <a:spcAft>
                <a:spcPts val="0"/>
              </a:spcAft>
              <a:buClr>
                <a:schemeClr val="accent4"/>
              </a:buClr>
              <a:buSzPts val="1350"/>
              <a:buFont typeface="DM Sans"/>
              <a:buChar char="✓"/>
            </a:pPr>
            <a:r>
              <a:rPr lang="es" sz="1350">
                <a:latin typeface="DM Sans"/>
                <a:ea typeface="DM Sans"/>
                <a:cs typeface="DM Sans"/>
                <a:sym typeface="DM Sans"/>
              </a:rPr>
              <a:t>Comprender el uso de Swagger para documentación</a:t>
            </a:r>
            <a:endParaRPr sz="1350">
              <a:latin typeface="DM Sans"/>
              <a:ea typeface="DM Sans"/>
              <a:cs typeface="DM Sans"/>
              <a:sym typeface="DM Sans"/>
            </a:endParaRPr>
          </a:p>
          <a:p>
            <a:pPr indent="0" lvl="0" marL="0" marR="0" rtl="0" algn="l">
              <a:lnSpc>
                <a:spcPct val="115000"/>
              </a:lnSpc>
              <a:spcBef>
                <a:spcPts val="0"/>
              </a:spcBef>
              <a:spcAft>
                <a:spcPts val="0"/>
              </a:spcAft>
              <a:buNone/>
            </a:pPr>
            <a:r>
              <a:t/>
            </a:r>
            <a:endParaRPr sz="1350">
              <a:latin typeface="DM Sans"/>
              <a:ea typeface="DM Sans"/>
              <a:cs typeface="DM Sans"/>
              <a:sym typeface="DM Sans"/>
            </a:endParaRPr>
          </a:p>
          <a:p>
            <a:pPr indent="-314325" lvl="0" marL="457200" marR="0" rtl="0" algn="l">
              <a:lnSpc>
                <a:spcPct val="115000"/>
              </a:lnSpc>
              <a:spcBef>
                <a:spcPts val="0"/>
              </a:spcBef>
              <a:spcAft>
                <a:spcPts val="0"/>
              </a:spcAft>
              <a:buClr>
                <a:schemeClr val="accent4"/>
              </a:buClr>
              <a:buSzPts val="1350"/>
              <a:buFont typeface="DM Sans"/>
              <a:buChar char="✓"/>
            </a:pPr>
            <a:r>
              <a:rPr lang="es" sz="1350">
                <a:latin typeface="DM Sans"/>
                <a:ea typeface="DM Sans"/>
                <a:cs typeface="DM Sans"/>
                <a:sym typeface="DM Sans"/>
              </a:rPr>
              <a:t>Realizar la Swaggerización por archivos de cada Módulo</a:t>
            </a:r>
            <a:endParaRPr sz="1350">
              <a:latin typeface="DM Sans"/>
              <a:ea typeface="DM Sans"/>
              <a:cs typeface="DM Sans"/>
              <a:sym typeface="DM Sans"/>
            </a:endParaRPr>
          </a:p>
          <a:p>
            <a:pPr indent="0" lvl="0" marL="0" marR="0" rtl="0" algn="l">
              <a:lnSpc>
                <a:spcPct val="115000"/>
              </a:lnSpc>
              <a:spcBef>
                <a:spcPts val="0"/>
              </a:spcBef>
              <a:spcAft>
                <a:spcPts val="0"/>
              </a:spcAft>
              <a:buNone/>
            </a:pPr>
            <a:r>
              <a:t/>
            </a:r>
            <a:endParaRPr sz="1350">
              <a:latin typeface="DM Sans"/>
              <a:ea typeface="DM Sans"/>
              <a:cs typeface="DM Sans"/>
              <a:sym typeface="DM Sans"/>
            </a:endParaRPr>
          </a:p>
          <a:p>
            <a:pPr indent="-314325" lvl="0" marL="457200" marR="0" rtl="0" algn="l">
              <a:lnSpc>
                <a:spcPct val="115000"/>
              </a:lnSpc>
              <a:spcBef>
                <a:spcPts val="0"/>
              </a:spcBef>
              <a:spcAft>
                <a:spcPts val="0"/>
              </a:spcAft>
              <a:buClr>
                <a:schemeClr val="accent4"/>
              </a:buClr>
              <a:buSzPts val="1350"/>
              <a:buFont typeface="DM Sans"/>
              <a:buChar char="✓"/>
            </a:pPr>
            <a:r>
              <a:rPr lang="es" sz="1350">
                <a:latin typeface="DM Sans"/>
                <a:ea typeface="DM Sans"/>
                <a:cs typeface="DM Sans"/>
                <a:sym typeface="DM Sans"/>
              </a:rPr>
              <a:t>Comprender sobre los elementos que compone un módulo Swaggerizado (schemas, inputs, requestBodies, responses, etc)</a:t>
            </a:r>
            <a:endParaRPr sz="1350">
              <a:latin typeface="DM Sans"/>
              <a:ea typeface="DM Sans"/>
              <a:cs typeface="DM Sans"/>
              <a:sym typeface="DM Sans"/>
            </a:endParaRPr>
          </a:p>
        </p:txBody>
      </p:sp>
      <p:pic>
        <p:nvPicPr>
          <p:cNvPr id="372" name="Google Shape;372;p94"/>
          <p:cNvPicPr preferRelativeResize="0"/>
          <p:nvPr/>
        </p:nvPicPr>
        <p:blipFill>
          <a:blip r:embed="rId3">
            <a:alphaModFix/>
          </a:blip>
          <a:stretch>
            <a:fillRect/>
          </a:stretch>
        </p:blipFill>
        <p:spPr>
          <a:xfrm>
            <a:off x="141425" y="1839900"/>
            <a:ext cx="3087050" cy="16155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p95"/>
          <p:cNvSpPr txBox="1"/>
          <p:nvPr/>
        </p:nvSpPr>
        <p:spPr>
          <a:xfrm>
            <a:off x="576875" y="757475"/>
            <a:ext cx="50880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Skills para testing</a:t>
            </a:r>
            <a:endParaRPr b="1" sz="4000">
              <a:solidFill>
                <a:schemeClr val="dk1"/>
              </a:solidFill>
              <a:latin typeface="DM Sans"/>
              <a:ea typeface="DM Sans"/>
              <a:cs typeface="DM Sans"/>
              <a:sym typeface="DM Sans"/>
            </a:endParaRPr>
          </a:p>
        </p:txBody>
      </p:sp>
      <p:sp>
        <p:nvSpPr>
          <p:cNvPr id="378" name="Google Shape;378;p95"/>
          <p:cNvSpPr txBox="1"/>
          <p:nvPr/>
        </p:nvSpPr>
        <p:spPr>
          <a:xfrm>
            <a:off x="576875" y="2030350"/>
            <a:ext cx="4841700" cy="1950900"/>
          </a:xfrm>
          <a:prstGeom prst="rect">
            <a:avLst/>
          </a:prstGeom>
          <a:noFill/>
          <a:ln>
            <a:noFill/>
          </a:ln>
        </p:spPr>
        <p:txBody>
          <a:bodyPr anchorCtr="0" anchor="t" bIns="91425" lIns="91425" spcFirstLastPara="1" rIns="91425" wrap="square" tIns="91425">
            <a:spAutoFit/>
          </a:bodyPr>
          <a:lstStyle/>
          <a:p>
            <a:pPr indent="-314325" lvl="0" marL="457200" marR="0" rtl="0" algn="l">
              <a:lnSpc>
                <a:spcPct val="150000"/>
              </a:lnSpc>
              <a:spcBef>
                <a:spcPts val="0"/>
              </a:spcBef>
              <a:spcAft>
                <a:spcPts val="0"/>
              </a:spcAft>
              <a:buClr>
                <a:schemeClr val="accent4"/>
              </a:buClr>
              <a:buSzPts val="1350"/>
              <a:buFont typeface="DM Sans"/>
              <a:buChar char="✓"/>
            </a:pPr>
            <a:r>
              <a:rPr lang="es" sz="1350">
                <a:latin typeface="DM Sans"/>
                <a:ea typeface="DM Sans"/>
                <a:cs typeface="DM Sans"/>
                <a:sym typeface="DM Sans"/>
              </a:rPr>
              <a:t>Comprender sobre módulos de Testing</a:t>
            </a:r>
            <a:endParaRPr sz="1350">
              <a:latin typeface="DM Sans"/>
              <a:ea typeface="DM Sans"/>
              <a:cs typeface="DM Sans"/>
              <a:sym typeface="DM Sans"/>
            </a:endParaRPr>
          </a:p>
          <a:p>
            <a:pPr indent="-314325" lvl="0" marL="457200" marR="0" rtl="0" algn="l">
              <a:lnSpc>
                <a:spcPct val="150000"/>
              </a:lnSpc>
              <a:spcBef>
                <a:spcPts val="0"/>
              </a:spcBef>
              <a:spcAft>
                <a:spcPts val="0"/>
              </a:spcAft>
              <a:buClr>
                <a:schemeClr val="accent4"/>
              </a:buClr>
              <a:buSzPts val="1350"/>
              <a:buFont typeface="DM Sans"/>
              <a:buChar char="✓"/>
            </a:pPr>
            <a:r>
              <a:rPr lang="es" sz="1350">
                <a:latin typeface="DM Sans"/>
                <a:ea typeface="DM Sans"/>
                <a:cs typeface="DM Sans"/>
                <a:sym typeface="DM Sans"/>
              </a:rPr>
              <a:t>Conocimientos de realización de Testing unitario</a:t>
            </a:r>
            <a:endParaRPr sz="1350">
              <a:latin typeface="DM Sans"/>
              <a:ea typeface="DM Sans"/>
              <a:cs typeface="DM Sans"/>
              <a:sym typeface="DM Sans"/>
            </a:endParaRPr>
          </a:p>
          <a:p>
            <a:pPr indent="-314325" lvl="0" marL="457200" marR="0" rtl="0" algn="l">
              <a:lnSpc>
                <a:spcPct val="150000"/>
              </a:lnSpc>
              <a:spcBef>
                <a:spcPts val="0"/>
              </a:spcBef>
              <a:spcAft>
                <a:spcPts val="0"/>
              </a:spcAft>
              <a:buClr>
                <a:schemeClr val="accent4"/>
              </a:buClr>
              <a:buSzPts val="1350"/>
              <a:buFont typeface="DM Sans"/>
              <a:buChar char="✓"/>
            </a:pPr>
            <a:r>
              <a:rPr lang="es" sz="1350">
                <a:latin typeface="DM Sans"/>
                <a:ea typeface="DM Sans"/>
                <a:cs typeface="DM Sans"/>
                <a:sym typeface="DM Sans"/>
              </a:rPr>
              <a:t>Conocimiento sobre Test de integración</a:t>
            </a:r>
            <a:endParaRPr sz="1350">
              <a:latin typeface="DM Sans"/>
              <a:ea typeface="DM Sans"/>
              <a:cs typeface="DM Sans"/>
              <a:sym typeface="DM Sans"/>
            </a:endParaRPr>
          </a:p>
          <a:p>
            <a:pPr indent="-314325" lvl="0" marL="457200" marR="0" rtl="0" algn="l">
              <a:lnSpc>
                <a:spcPct val="150000"/>
              </a:lnSpc>
              <a:spcBef>
                <a:spcPts val="0"/>
              </a:spcBef>
              <a:spcAft>
                <a:spcPts val="0"/>
              </a:spcAft>
              <a:buClr>
                <a:schemeClr val="accent4"/>
              </a:buClr>
              <a:buSzPts val="1350"/>
              <a:buFont typeface="DM Sans"/>
              <a:buChar char="✓"/>
            </a:pPr>
            <a:r>
              <a:rPr lang="es" sz="1350">
                <a:latin typeface="DM Sans"/>
                <a:ea typeface="DM Sans"/>
                <a:cs typeface="DM Sans"/>
                <a:sym typeface="DM Sans"/>
              </a:rPr>
              <a:t>Uso de Mocha</a:t>
            </a:r>
            <a:endParaRPr sz="1350">
              <a:latin typeface="DM Sans"/>
              <a:ea typeface="DM Sans"/>
              <a:cs typeface="DM Sans"/>
              <a:sym typeface="DM Sans"/>
            </a:endParaRPr>
          </a:p>
          <a:p>
            <a:pPr indent="-314325" lvl="0" marL="457200" marR="0" rtl="0" algn="l">
              <a:lnSpc>
                <a:spcPct val="150000"/>
              </a:lnSpc>
              <a:spcBef>
                <a:spcPts val="0"/>
              </a:spcBef>
              <a:spcAft>
                <a:spcPts val="0"/>
              </a:spcAft>
              <a:buClr>
                <a:schemeClr val="accent4"/>
              </a:buClr>
              <a:buSzPts val="1350"/>
              <a:buFont typeface="DM Sans"/>
              <a:buChar char="✓"/>
            </a:pPr>
            <a:r>
              <a:rPr lang="es" sz="1350">
                <a:latin typeface="DM Sans"/>
                <a:ea typeface="DM Sans"/>
                <a:cs typeface="DM Sans"/>
                <a:sym typeface="DM Sans"/>
              </a:rPr>
              <a:t>Uso de Chai</a:t>
            </a:r>
            <a:endParaRPr sz="1350">
              <a:latin typeface="DM Sans"/>
              <a:ea typeface="DM Sans"/>
              <a:cs typeface="DM Sans"/>
              <a:sym typeface="DM Sans"/>
            </a:endParaRPr>
          </a:p>
          <a:p>
            <a:pPr indent="-314325" lvl="0" marL="457200" marR="0" rtl="0" algn="l">
              <a:lnSpc>
                <a:spcPct val="150000"/>
              </a:lnSpc>
              <a:spcBef>
                <a:spcPts val="0"/>
              </a:spcBef>
              <a:spcAft>
                <a:spcPts val="0"/>
              </a:spcAft>
              <a:buClr>
                <a:schemeClr val="accent4"/>
              </a:buClr>
              <a:buSzPts val="1350"/>
              <a:buFont typeface="DM Sans"/>
              <a:buChar char="✓"/>
            </a:pPr>
            <a:r>
              <a:rPr lang="es" sz="1350">
                <a:latin typeface="DM Sans"/>
                <a:ea typeface="DM Sans"/>
                <a:cs typeface="DM Sans"/>
                <a:sym typeface="DM Sans"/>
              </a:rPr>
              <a:t>Uso de SuperTest</a:t>
            </a:r>
            <a:endParaRPr sz="1350">
              <a:latin typeface="DM Sans"/>
              <a:ea typeface="DM Sans"/>
              <a:cs typeface="DM Sans"/>
              <a:sym typeface="DM Sans"/>
            </a:endParaRPr>
          </a:p>
        </p:txBody>
      </p:sp>
      <p:pic>
        <p:nvPicPr>
          <p:cNvPr id="379" name="Google Shape;379;p95"/>
          <p:cNvPicPr preferRelativeResize="0"/>
          <p:nvPr/>
        </p:nvPicPr>
        <p:blipFill>
          <a:blip r:embed="rId3">
            <a:alphaModFix/>
          </a:blip>
          <a:stretch>
            <a:fillRect/>
          </a:stretch>
        </p:blipFill>
        <p:spPr>
          <a:xfrm>
            <a:off x="6550250" y="244475"/>
            <a:ext cx="1238000" cy="1251903"/>
          </a:xfrm>
          <a:prstGeom prst="rect">
            <a:avLst/>
          </a:prstGeom>
          <a:noFill/>
          <a:ln>
            <a:noFill/>
          </a:ln>
        </p:spPr>
      </p:pic>
      <p:pic>
        <p:nvPicPr>
          <p:cNvPr id="380" name="Google Shape;380;p95"/>
          <p:cNvPicPr preferRelativeResize="0"/>
          <p:nvPr/>
        </p:nvPicPr>
        <p:blipFill>
          <a:blip r:embed="rId4">
            <a:alphaModFix/>
          </a:blip>
          <a:stretch>
            <a:fillRect/>
          </a:stretch>
        </p:blipFill>
        <p:spPr>
          <a:xfrm>
            <a:off x="6609125" y="1939887"/>
            <a:ext cx="1238000" cy="1216275"/>
          </a:xfrm>
          <a:prstGeom prst="rect">
            <a:avLst/>
          </a:prstGeom>
          <a:noFill/>
          <a:ln>
            <a:noFill/>
          </a:ln>
        </p:spPr>
      </p:pic>
      <p:pic>
        <p:nvPicPr>
          <p:cNvPr id="381" name="Google Shape;381;p95"/>
          <p:cNvPicPr preferRelativeResize="0"/>
          <p:nvPr/>
        </p:nvPicPr>
        <p:blipFill>
          <a:blip r:embed="rId5">
            <a:alphaModFix/>
          </a:blip>
          <a:stretch>
            <a:fillRect/>
          </a:stretch>
        </p:blipFill>
        <p:spPr>
          <a:xfrm>
            <a:off x="6550250" y="3599675"/>
            <a:ext cx="1355750" cy="8676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p96"/>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rgbClr val="EAFF6A"/>
                </a:solidFill>
                <a:latin typeface="DM Sans"/>
                <a:ea typeface="DM Sans"/>
                <a:cs typeface="DM Sans"/>
                <a:sym typeface="DM Sans"/>
              </a:rPr>
              <a:t>Importante</a:t>
            </a:r>
            <a:endParaRPr b="1" i="0" sz="4000" u="none" cap="none" strike="noStrike">
              <a:solidFill>
                <a:srgbClr val="EAFF6A"/>
              </a:solidFill>
              <a:latin typeface="DM Sans"/>
              <a:ea typeface="DM Sans"/>
              <a:cs typeface="DM Sans"/>
              <a:sym typeface="DM Sans"/>
            </a:endParaRPr>
          </a:p>
        </p:txBody>
      </p:sp>
      <p:sp>
        <p:nvSpPr>
          <p:cNvPr id="387" name="Google Shape;387;p96"/>
          <p:cNvSpPr txBox="1"/>
          <p:nvPr/>
        </p:nvSpPr>
        <p:spPr>
          <a:xfrm>
            <a:off x="473350" y="1404525"/>
            <a:ext cx="7707000" cy="2878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500"/>
              <a:buFont typeface="Arial"/>
              <a:buNone/>
            </a:pPr>
            <a:r>
              <a:rPr b="1" lang="es" sz="2500">
                <a:solidFill>
                  <a:schemeClr val="lt2"/>
                </a:solidFill>
                <a:latin typeface="DM Sans"/>
                <a:ea typeface="DM Sans"/>
                <a:cs typeface="DM Sans"/>
                <a:sym typeface="DM Sans"/>
              </a:rPr>
              <a:t>La práctica hace al maestro</a:t>
            </a:r>
            <a:r>
              <a:rPr lang="es" sz="2500">
                <a:solidFill>
                  <a:schemeClr val="lt2"/>
                </a:solidFill>
                <a:latin typeface="DM Sans"/>
                <a:ea typeface="DM Sans"/>
                <a:cs typeface="DM Sans"/>
                <a:sym typeface="DM Sans"/>
              </a:rPr>
              <a:t>… si consideras que aún necesitas practicar algún aspecto de los skills mencionados, siempre puedes repasar las clases previas. Sin embargo, esto no significa que no puedas avanzar. </a:t>
            </a:r>
            <a:endParaRPr sz="2500">
              <a:solidFill>
                <a:schemeClr val="lt2"/>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2500"/>
              <a:buFont typeface="Arial"/>
              <a:buNone/>
            </a:pPr>
            <a:r>
              <a:rPr b="1" lang="es" sz="2500">
                <a:solidFill>
                  <a:schemeClr val="accent6"/>
                </a:solidFill>
                <a:latin typeface="DM Sans"/>
                <a:ea typeface="DM Sans"/>
                <a:cs typeface="DM Sans"/>
                <a:sym typeface="DM Sans"/>
              </a:rPr>
              <a:t>¡Esta práctica integradora te ayudará a sentirte más seguro en estos temas!</a:t>
            </a:r>
            <a:endParaRPr b="1" i="0" sz="2500" u="none" cap="none" strike="noStrike">
              <a:solidFill>
                <a:schemeClr val="accent6"/>
              </a:solidFill>
              <a:latin typeface="DM Sans"/>
              <a:ea typeface="DM Sans"/>
              <a:cs typeface="DM Sans"/>
              <a:sym typeface="DM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p97"/>
          <p:cNvSpPr txBox="1"/>
          <p:nvPr/>
        </p:nvSpPr>
        <p:spPr>
          <a:xfrm>
            <a:off x="501450" y="285275"/>
            <a:ext cx="4978200" cy="18471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Desarrollo de esta práctica integradora</a:t>
            </a:r>
            <a:endParaRPr b="1" i="0" sz="4000" u="none" cap="none" strike="noStrike">
              <a:solidFill>
                <a:schemeClr val="dk1"/>
              </a:solidFill>
              <a:latin typeface="DM Sans"/>
              <a:ea typeface="DM Sans"/>
              <a:cs typeface="DM Sans"/>
              <a:sym typeface="DM Sans"/>
            </a:endParaRPr>
          </a:p>
        </p:txBody>
      </p:sp>
      <p:sp>
        <p:nvSpPr>
          <p:cNvPr id="393" name="Google Shape;393;p97"/>
          <p:cNvSpPr txBox="1"/>
          <p:nvPr/>
        </p:nvSpPr>
        <p:spPr>
          <a:xfrm>
            <a:off x="1049225" y="2999100"/>
            <a:ext cx="1950900" cy="8703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1350"/>
              <a:buFont typeface="Arial"/>
              <a:buNone/>
            </a:pPr>
            <a:r>
              <a:rPr lang="es" sz="1350">
                <a:solidFill>
                  <a:schemeClr val="dk1"/>
                </a:solidFill>
                <a:latin typeface="DM Sans"/>
                <a:ea typeface="DM Sans"/>
                <a:cs typeface="DM Sans"/>
                <a:sym typeface="DM Sans"/>
              </a:rPr>
              <a:t>Aplicación de un logger que utilice múltiples transportes</a:t>
            </a:r>
            <a:endParaRPr b="0" i="0" sz="1350" u="none" cap="none" strike="noStrike">
              <a:solidFill>
                <a:srgbClr val="000000"/>
              </a:solidFill>
              <a:latin typeface="DM Sans"/>
              <a:ea typeface="DM Sans"/>
              <a:cs typeface="DM Sans"/>
              <a:sym typeface="DM Sans"/>
            </a:endParaRPr>
          </a:p>
        </p:txBody>
      </p:sp>
      <p:sp>
        <p:nvSpPr>
          <p:cNvPr id="394" name="Google Shape;394;p97"/>
          <p:cNvSpPr txBox="1"/>
          <p:nvPr/>
        </p:nvSpPr>
        <p:spPr>
          <a:xfrm>
            <a:off x="3596550" y="2999100"/>
            <a:ext cx="1950900" cy="13482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chemeClr val="dk1"/>
              </a:buClr>
              <a:buSzPts val="1100"/>
              <a:buFont typeface="Arial"/>
              <a:buNone/>
            </a:pPr>
            <a:r>
              <a:rPr lang="es" sz="1350">
                <a:solidFill>
                  <a:schemeClr val="dk1"/>
                </a:solidFill>
                <a:latin typeface="DM Sans"/>
                <a:ea typeface="DM Sans"/>
                <a:cs typeface="DM Sans"/>
                <a:sym typeface="DM Sans"/>
              </a:rPr>
              <a:t>Documentación elemental del proyecto en cuanto a sus elementos principales</a:t>
            </a:r>
            <a:endParaRPr b="0" i="0" sz="1350" u="none" cap="none" strike="noStrike">
              <a:solidFill>
                <a:srgbClr val="000000"/>
              </a:solidFill>
              <a:latin typeface="DM Sans"/>
              <a:ea typeface="DM Sans"/>
              <a:cs typeface="DM Sans"/>
              <a:sym typeface="DM Sans"/>
            </a:endParaRPr>
          </a:p>
        </p:txBody>
      </p:sp>
      <p:sp>
        <p:nvSpPr>
          <p:cNvPr id="395" name="Google Shape;395;p97"/>
          <p:cNvSpPr txBox="1"/>
          <p:nvPr/>
        </p:nvSpPr>
        <p:spPr>
          <a:xfrm>
            <a:off x="6143875" y="2999100"/>
            <a:ext cx="1950900" cy="15873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chemeClr val="dk1"/>
              </a:buClr>
              <a:buSzPts val="1100"/>
              <a:buFont typeface="Arial"/>
              <a:buNone/>
            </a:pPr>
            <a:r>
              <a:rPr lang="es" sz="1350">
                <a:solidFill>
                  <a:schemeClr val="dk1"/>
                </a:solidFill>
                <a:latin typeface="DM Sans"/>
                <a:ea typeface="DM Sans"/>
                <a:cs typeface="DM Sans"/>
                <a:sym typeface="DM Sans"/>
              </a:rPr>
              <a:t>Testeo de funcionalidades principales de los módulos por separado e integrados.</a:t>
            </a:r>
            <a:endParaRPr b="0" i="0" sz="1350" u="none" cap="none" strike="noStrike">
              <a:solidFill>
                <a:srgbClr val="000000"/>
              </a:solidFill>
              <a:latin typeface="DM Sans"/>
              <a:ea typeface="DM Sans"/>
              <a:cs typeface="DM Sans"/>
              <a:sym typeface="DM Sans"/>
            </a:endParaRPr>
          </a:p>
        </p:txBody>
      </p:sp>
      <p:pic>
        <p:nvPicPr>
          <p:cNvPr id="396" name="Google Shape;396;p97"/>
          <p:cNvPicPr preferRelativeResize="0"/>
          <p:nvPr/>
        </p:nvPicPr>
        <p:blipFill>
          <a:blip r:embed="rId3">
            <a:alphaModFix/>
          </a:blip>
          <a:stretch>
            <a:fillRect/>
          </a:stretch>
        </p:blipFill>
        <p:spPr>
          <a:xfrm>
            <a:off x="6014050" y="62413"/>
            <a:ext cx="2292826" cy="2292826"/>
          </a:xfrm>
          <a:prstGeom prst="rect">
            <a:avLst/>
          </a:prstGeom>
          <a:noFill/>
          <a:ln>
            <a:noFill/>
          </a:ln>
        </p:spPr>
      </p:pic>
      <p:sp>
        <p:nvSpPr>
          <p:cNvPr id="397" name="Google Shape;397;p97"/>
          <p:cNvSpPr/>
          <p:nvPr/>
        </p:nvSpPr>
        <p:spPr>
          <a:xfrm>
            <a:off x="4278440" y="2341454"/>
            <a:ext cx="587100" cy="5871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97"/>
          <p:cNvSpPr/>
          <p:nvPr/>
        </p:nvSpPr>
        <p:spPr>
          <a:xfrm>
            <a:off x="6825776" y="2341479"/>
            <a:ext cx="587100" cy="5871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99" name="Google Shape;399;p97"/>
          <p:cNvCxnSpPr>
            <a:stCxn id="400" idx="6"/>
            <a:endCxn id="397" idx="2"/>
          </p:cNvCxnSpPr>
          <p:nvPr/>
        </p:nvCxnSpPr>
        <p:spPr>
          <a:xfrm>
            <a:off x="2318213" y="2635029"/>
            <a:ext cx="1960200" cy="0"/>
          </a:xfrm>
          <a:prstGeom prst="straightConnector1">
            <a:avLst/>
          </a:prstGeom>
          <a:noFill/>
          <a:ln cap="flat" cmpd="sng" w="9525">
            <a:solidFill>
              <a:srgbClr val="EAFF6A"/>
            </a:solidFill>
            <a:prstDash val="solid"/>
            <a:round/>
            <a:headEnd len="med" w="med" type="none"/>
            <a:tailEnd len="med" w="med" type="none"/>
          </a:ln>
        </p:spPr>
      </p:cxnSp>
      <p:cxnSp>
        <p:nvCxnSpPr>
          <p:cNvPr id="401" name="Google Shape;401;p97"/>
          <p:cNvCxnSpPr>
            <a:stCxn id="397" idx="6"/>
            <a:endCxn id="398" idx="2"/>
          </p:cNvCxnSpPr>
          <p:nvPr/>
        </p:nvCxnSpPr>
        <p:spPr>
          <a:xfrm>
            <a:off x="4865540" y="2635004"/>
            <a:ext cx="1960200" cy="0"/>
          </a:xfrm>
          <a:prstGeom prst="straightConnector1">
            <a:avLst/>
          </a:prstGeom>
          <a:noFill/>
          <a:ln cap="flat" cmpd="sng" w="9525">
            <a:solidFill>
              <a:srgbClr val="EAFF6A"/>
            </a:solidFill>
            <a:prstDash val="solid"/>
            <a:round/>
            <a:headEnd len="med" w="med" type="none"/>
            <a:tailEnd len="med" w="med" type="none"/>
          </a:ln>
        </p:spPr>
      </p:cxnSp>
      <p:sp>
        <p:nvSpPr>
          <p:cNvPr id="402" name="Google Shape;402;p97"/>
          <p:cNvSpPr txBox="1"/>
          <p:nvPr/>
        </p:nvSpPr>
        <p:spPr>
          <a:xfrm>
            <a:off x="4364888" y="2334850"/>
            <a:ext cx="414300" cy="6003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3000">
                <a:solidFill>
                  <a:srgbClr val="000000"/>
                </a:solidFill>
                <a:latin typeface="DM Sans"/>
                <a:ea typeface="DM Sans"/>
                <a:cs typeface="DM Sans"/>
                <a:sym typeface="DM Sans"/>
              </a:rPr>
              <a:t>2</a:t>
            </a:r>
            <a:endParaRPr b="1" sz="3000">
              <a:solidFill>
                <a:srgbClr val="000000"/>
              </a:solidFill>
              <a:latin typeface="DM Sans"/>
              <a:ea typeface="DM Sans"/>
              <a:cs typeface="DM Sans"/>
              <a:sym typeface="DM Sans"/>
            </a:endParaRPr>
          </a:p>
        </p:txBody>
      </p:sp>
      <p:sp>
        <p:nvSpPr>
          <p:cNvPr id="403" name="Google Shape;403;p97"/>
          <p:cNvSpPr txBox="1"/>
          <p:nvPr/>
        </p:nvSpPr>
        <p:spPr>
          <a:xfrm>
            <a:off x="6912188" y="2334850"/>
            <a:ext cx="414300" cy="6003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3000">
                <a:solidFill>
                  <a:srgbClr val="000000"/>
                </a:solidFill>
                <a:latin typeface="DM Sans"/>
                <a:ea typeface="DM Sans"/>
                <a:cs typeface="DM Sans"/>
                <a:sym typeface="DM Sans"/>
              </a:rPr>
              <a:t>3</a:t>
            </a:r>
            <a:endParaRPr b="1" sz="3000">
              <a:solidFill>
                <a:srgbClr val="000000"/>
              </a:solidFill>
              <a:latin typeface="DM Sans"/>
              <a:ea typeface="DM Sans"/>
              <a:cs typeface="DM Sans"/>
              <a:sym typeface="DM Sans"/>
            </a:endParaRPr>
          </a:p>
        </p:txBody>
      </p:sp>
      <p:grpSp>
        <p:nvGrpSpPr>
          <p:cNvPr id="404" name="Google Shape;404;p97"/>
          <p:cNvGrpSpPr/>
          <p:nvPr/>
        </p:nvGrpSpPr>
        <p:grpSpPr>
          <a:xfrm>
            <a:off x="1731113" y="2334850"/>
            <a:ext cx="587100" cy="600300"/>
            <a:chOff x="1731113" y="1953850"/>
            <a:chExt cx="587100" cy="600300"/>
          </a:xfrm>
        </p:grpSpPr>
        <p:sp>
          <p:nvSpPr>
            <p:cNvPr id="400" name="Google Shape;400;p97"/>
            <p:cNvSpPr/>
            <p:nvPr/>
          </p:nvSpPr>
          <p:spPr>
            <a:xfrm>
              <a:off x="1731113" y="1960479"/>
              <a:ext cx="587100" cy="5871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97"/>
            <p:cNvSpPr txBox="1"/>
            <p:nvPr/>
          </p:nvSpPr>
          <p:spPr>
            <a:xfrm>
              <a:off x="1817525" y="1953850"/>
              <a:ext cx="414300" cy="6003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3000">
                  <a:solidFill>
                    <a:srgbClr val="000000"/>
                  </a:solidFill>
                  <a:latin typeface="DM Sans"/>
                  <a:ea typeface="DM Sans"/>
                  <a:cs typeface="DM Sans"/>
                  <a:sym typeface="DM Sans"/>
                </a:rPr>
                <a:t>1</a:t>
              </a:r>
              <a:endParaRPr b="1" sz="3000">
                <a:solidFill>
                  <a:srgbClr val="000000"/>
                </a:solidFill>
                <a:latin typeface="DM Sans"/>
                <a:ea typeface="DM Sans"/>
                <a:cs typeface="DM Sans"/>
                <a:sym typeface="DM Sans"/>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p98"/>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rgbClr val="EAFF6A"/>
                </a:solidFill>
                <a:latin typeface="DM Sans"/>
                <a:ea typeface="DM Sans"/>
                <a:cs typeface="DM Sans"/>
                <a:sym typeface="DM Sans"/>
              </a:rPr>
              <a:t>¡</a:t>
            </a:r>
            <a:r>
              <a:rPr b="1" lang="es" sz="4000">
                <a:solidFill>
                  <a:srgbClr val="EAFF6A"/>
                </a:solidFill>
                <a:latin typeface="DM Sans"/>
                <a:ea typeface="DM Sans"/>
                <a:cs typeface="DM Sans"/>
                <a:sym typeface="DM Sans"/>
              </a:rPr>
              <a:t>Comenzamos</a:t>
            </a:r>
            <a:r>
              <a:rPr b="1" lang="es" sz="4000">
                <a:solidFill>
                  <a:srgbClr val="EAFF6A"/>
                </a:solidFill>
                <a:latin typeface="DM Sans"/>
                <a:ea typeface="DM Sans"/>
                <a:cs typeface="DM Sans"/>
                <a:sym typeface="DM Sans"/>
              </a:rPr>
              <a:t>!</a:t>
            </a:r>
            <a:endParaRPr b="1" i="0" sz="4000" u="none" cap="none" strike="noStrike">
              <a:solidFill>
                <a:srgbClr val="EAFF6A"/>
              </a:solidFill>
              <a:latin typeface="DM Sans"/>
              <a:ea typeface="DM Sans"/>
              <a:cs typeface="DM Sans"/>
              <a:sym typeface="DM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sp>
        <p:nvSpPr>
          <p:cNvPr id="415" name="Google Shape;415;p99"/>
          <p:cNvSpPr txBox="1"/>
          <p:nvPr/>
        </p:nvSpPr>
        <p:spPr>
          <a:xfrm>
            <a:off x="1461300" y="2208625"/>
            <a:ext cx="6221400" cy="12930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Práctica de integración sobre tu ecommerce</a:t>
            </a:r>
            <a:endParaRPr b="1" i="0" sz="4000" u="none" cap="none" strike="noStrike">
              <a:solidFill>
                <a:schemeClr val="dk1"/>
              </a:solidFill>
              <a:highlight>
                <a:srgbClr val="EAFF6A"/>
              </a:highlight>
              <a:latin typeface="DM Sans"/>
              <a:ea typeface="DM Sans"/>
              <a:cs typeface="DM Sans"/>
              <a:sym typeface="DM Sans"/>
            </a:endParaRPr>
          </a:p>
        </p:txBody>
      </p:sp>
      <p:grpSp>
        <p:nvGrpSpPr>
          <p:cNvPr id="416" name="Google Shape;416;p99"/>
          <p:cNvGrpSpPr/>
          <p:nvPr/>
        </p:nvGrpSpPr>
        <p:grpSpPr>
          <a:xfrm>
            <a:off x="4032278" y="991001"/>
            <a:ext cx="898548" cy="898574"/>
            <a:chOff x="7203613" y="720174"/>
            <a:chExt cx="254100" cy="254100"/>
          </a:xfrm>
        </p:grpSpPr>
        <p:sp>
          <p:nvSpPr>
            <p:cNvPr id="417" name="Google Shape;417;p99"/>
            <p:cNvSpPr/>
            <p:nvPr/>
          </p:nvSpPr>
          <p:spPr>
            <a:xfrm>
              <a:off x="7203613" y="720174"/>
              <a:ext cx="254100" cy="254100"/>
            </a:xfrm>
            <a:prstGeom prst="ellipse">
              <a:avLst/>
            </a:prstGeom>
            <a:solidFill>
              <a:srgbClr val="83AE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18" name="Google Shape;418;p99" title="ícono de desafío entregable"/>
            <p:cNvPicPr preferRelativeResize="0"/>
            <p:nvPr/>
          </p:nvPicPr>
          <p:blipFill>
            <a:blip r:embed="rId3">
              <a:alphaModFix/>
            </a:blip>
            <a:stretch>
              <a:fillRect/>
            </a:stretch>
          </p:blipFill>
          <p:spPr>
            <a:xfrm>
              <a:off x="7254167" y="773510"/>
              <a:ext cx="147437" cy="147439"/>
            </a:xfrm>
            <a:prstGeom prst="rect">
              <a:avLst/>
            </a:prstGeom>
            <a:noFill/>
            <a:ln>
              <a:noFill/>
            </a:ln>
          </p:spPr>
        </p:pic>
      </p:gr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p100"/>
          <p:cNvSpPr txBox="1"/>
          <p:nvPr/>
        </p:nvSpPr>
        <p:spPr>
          <a:xfrm>
            <a:off x="415050" y="1614275"/>
            <a:ext cx="8313900" cy="3218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1" i="0" lang="es" sz="1350" u="none" cap="none" strike="noStrike">
                <a:solidFill>
                  <a:schemeClr val="dk1"/>
                </a:solidFill>
                <a:latin typeface="DM Sans"/>
                <a:ea typeface="DM Sans"/>
                <a:cs typeface="DM Sans"/>
                <a:sym typeface="DM Sans"/>
              </a:rPr>
              <a:t>Consigna</a:t>
            </a:r>
            <a:endParaRPr b="1" i="0" sz="1350" u="none" cap="none" strike="noStrike">
              <a:solidFill>
                <a:schemeClr val="dk1"/>
              </a:solidFill>
              <a:latin typeface="DM Sans"/>
              <a:ea typeface="DM Sans"/>
              <a:cs typeface="DM Sans"/>
              <a:sym typeface="DM Sans"/>
            </a:endParaRPr>
          </a:p>
          <a:p>
            <a:pPr indent="0" lvl="0" marL="0" marR="0" rtl="0" algn="l">
              <a:lnSpc>
                <a:spcPct val="30000"/>
              </a:lnSpc>
              <a:spcBef>
                <a:spcPts val="0"/>
              </a:spcBef>
              <a:spcAft>
                <a:spcPts val="0"/>
              </a:spcAft>
              <a:buClr>
                <a:srgbClr val="000000"/>
              </a:buClr>
              <a:buSzPts val="1350"/>
              <a:buFont typeface="Arial"/>
              <a:buNone/>
            </a:pPr>
            <a:r>
              <a:t/>
            </a:r>
            <a:endParaRPr b="1" i="0" sz="1350" u="none" cap="none" strike="noStrike">
              <a:solidFill>
                <a:schemeClr val="dk1"/>
              </a:solidFill>
              <a:latin typeface="DM Sans"/>
              <a:ea typeface="DM Sans"/>
              <a:cs typeface="DM Sans"/>
              <a:sym typeface="DM Sans"/>
            </a:endParaRPr>
          </a:p>
          <a:p>
            <a:pPr indent="0" lvl="0" marL="457200" marR="0" rtl="0" algn="l">
              <a:lnSpc>
                <a:spcPct val="100000"/>
              </a:lnSpc>
              <a:spcBef>
                <a:spcPts val="0"/>
              </a:spcBef>
              <a:spcAft>
                <a:spcPts val="0"/>
              </a:spcAft>
              <a:buNone/>
            </a:pPr>
            <a:r>
              <a:rPr lang="es" sz="1350">
                <a:solidFill>
                  <a:schemeClr val="dk1"/>
                </a:solidFill>
                <a:latin typeface="DM Sans"/>
                <a:ea typeface="DM Sans"/>
                <a:cs typeface="DM Sans"/>
                <a:sym typeface="DM Sans"/>
              </a:rPr>
              <a:t>Con base en el proyecto que venimos desarrollando, toca solidificar algunos procesos</a:t>
            </a:r>
            <a:endParaRPr sz="1350">
              <a:solidFill>
                <a:schemeClr val="dk1"/>
              </a:solidFill>
              <a:latin typeface="DM Sans"/>
              <a:ea typeface="DM Sans"/>
              <a:cs typeface="DM Sans"/>
              <a:sym typeface="DM Sans"/>
            </a:endParaRPr>
          </a:p>
          <a:p>
            <a:pPr indent="0" lvl="0" marL="457200" marR="0" rtl="0" algn="l">
              <a:lnSpc>
                <a:spcPct val="100000"/>
              </a:lnSpc>
              <a:spcBef>
                <a:spcPts val="0"/>
              </a:spcBef>
              <a:spcAft>
                <a:spcPts val="0"/>
              </a:spcAft>
              <a:buNone/>
            </a:pPr>
            <a:r>
              <a:t/>
            </a:r>
            <a:endParaRPr sz="1350">
              <a:solidFill>
                <a:schemeClr val="dk1"/>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b="1" i="0" lang="es" sz="1350" u="none" cap="none" strike="noStrike">
                <a:solidFill>
                  <a:schemeClr val="dk1"/>
                </a:solidFill>
                <a:latin typeface="DM Sans"/>
                <a:ea typeface="DM Sans"/>
                <a:cs typeface="DM Sans"/>
                <a:sym typeface="DM Sans"/>
              </a:rPr>
              <a:t>Aspectos a incluir</a:t>
            </a:r>
            <a:endParaRPr b="1" i="0" sz="1350" u="none" cap="none" strike="noStrike">
              <a:solidFill>
                <a:schemeClr val="dk1"/>
              </a:solidFill>
              <a:latin typeface="DM Sans"/>
              <a:ea typeface="DM Sans"/>
              <a:cs typeface="DM Sans"/>
              <a:sym typeface="DM Sans"/>
            </a:endParaRPr>
          </a:p>
          <a:p>
            <a:pPr indent="0" lvl="0" marL="0" marR="0" rtl="0" algn="l">
              <a:lnSpc>
                <a:spcPct val="30000"/>
              </a:lnSpc>
              <a:spcBef>
                <a:spcPts val="0"/>
              </a:spcBef>
              <a:spcAft>
                <a:spcPts val="0"/>
              </a:spcAft>
              <a:buClr>
                <a:srgbClr val="000000"/>
              </a:buClr>
              <a:buSzPts val="1350"/>
              <a:buFont typeface="Arial"/>
              <a:buNone/>
            </a:pPr>
            <a:r>
              <a:t/>
            </a:r>
            <a:endParaRPr b="1" i="0" sz="1350" u="none" cap="none" strike="noStrike">
              <a:solidFill>
                <a:schemeClr val="dk1"/>
              </a:solidFill>
              <a:latin typeface="DM Sans"/>
              <a:ea typeface="DM Sans"/>
              <a:cs typeface="DM Sans"/>
              <a:sym typeface="DM Sans"/>
            </a:endParaRPr>
          </a:p>
          <a:p>
            <a:pPr indent="-314325" lvl="0" marL="457200" marR="0" rtl="0" algn="l">
              <a:lnSpc>
                <a:spcPct val="100000"/>
              </a:lnSpc>
              <a:spcBef>
                <a:spcPts val="0"/>
              </a:spcBef>
              <a:spcAft>
                <a:spcPts val="0"/>
              </a:spcAft>
              <a:buClr>
                <a:schemeClr val="accent5"/>
              </a:buClr>
              <a:buSzPts val="1350"/>
              <a:buFont typeface="DM Sans"/>
              <a:buChar char="✓"/>
            </a:pPr>
            <a:r>
              <a:rPr lang="es" sz="1350">
                <a:solidFill>
                  <a:schemeClr val="dk1"/>
                </a:solidFill>
                <a:latin typeface="DM Sans"/>
                <a:ea typeface="DM Sans"/>
                <a:cs typeface="DM Sans"/>
                <a:sym typeface="DM Sans"/>
              </a:rPr>
              <a:t>Mover la ruta suelta </a:t>
            </a:r>
            <a:r>
              <a:rPr b="1" i="1" lang="es" sz="1350">
                <a:solidFill>
                  <a:schemeClr val="dk1"/>
                </a:solidFill>
                <a:latin typeface="DM Sans"/>
                <a:ea typeface="DM Sans"/>
                <a:cs typeface="DM Sans"/>
                <a:sym typeface="DM Sans"/>
              </a:rPr>
              <a:t>/api/users/premium/:uid </a:t>
            </a:r>
            <a:r>
              <a:rPr lang="es" sz="1350">
                <a:solidFill>
                  <a:schemeClr val="dk1"/>
                </a:solidFill>
                <a:latin typeface="DM Sans"/>
                <a:ea typeface="DM Sans"/>
                <a:cs typeface="DM Sans"/>
                <a:sym typeface="DM Sans"/>
              </a:rPr>
              <a:t>a un router específico para usuarios en /api/users/</a:t>
            </a:r>
            <a:endParaRPr sz="1350">
              <a:solidFill>
                <a:schemeClr val="dk1"/>
              </a:solidFill>
              <a:latin typeface="DM Sans"/>
              <a:ea typeface="DM Sans"/>
              <a:cs typeface="DM Sans"/>
              <a:sym typeface="DM Sans"/>
            </a:endParaRPr>
          </a:p>
          <a:p>
            <a:pPr indent="0" lvl="0" marL="457200" marR="0" rtl="0" algn="l">
              <a:lnSpc>
                <a:spcPct val="100000"/>
              </a:lnSpc>
              <a:spcBef>
                <a:spcPts val="0"/>
              </a:spcBef>
              <a:spcAft>
                <a:spcPts val="0"/>
              </a:spcAft>
              <a:buNone/>
            </a:pPr>
            <a:r>
              <a:t/>
            </a:r>
            <a:endParaRPr sz="1350">
              <a:solidFill>
                <a:schemeClr val="dk1"/>
              </a:solidFill>
              <a:latin typeface="DM Sans"/>
              <a:ea typeface="DM Sans"/>
              <a:cs typeface="DM Sans"/>
              <a:sym typeface="DM Sans"/>
            </a:endParaRPr>
          </a:p>
          <a:p>
            <a:pPr indent="-314325" lvl="0" marL="457200" marR="0" rtl="0" algn="l">
              <a:lnSpc>
                <a:spcPct val="100000"/>
              </a:lnSpc>
              <a:spcBef>
                <a:spcPts val="0"/>
              </a:spcBef>
              <a:spcAft>
                <a:spcPts val="0"/>
              </a:spcAft>
              <a:buClr>
                <a:schemeClr val="accent5"/>
              </a:buClr>
              <a:buSzPts val="1350"/>
              <a:buFont typeface="DM Sans"/>
              <a:buChar char="✓"/>
            </a:pPr>
            <a:r>
              <a:rPr lang="es" sz="1350">
                <a:solidFill>
                  <a:schemeClr val="dk1"/>
                </a:solidFill>
                <a:latin typeface="DM Sans"/>
                <a:ea typeface="DM Sans"/>
                <a:cs typeface="DM Sans"/>
                <a:sym typeface="DM Sans"/>
              </a:rPr>
              <a:t>Modificar el modelo de User para que cuente con una nueva propiedad “documents” el cual será un array que contenga los objetos con las siguientes propiedades</a:t>
            </a:r>
            <a:endParaRPr sz="1350">
              <a:solidFill>
                <a:schemeClr val="dk1"/>
              </a:solidFill>
              <a:latin typeface="DM Sans"/>
              <a:ea typeface="DM Sans"/>
              <a:cs typeface="DM Sans"/>
              <a:sym typeface="DM Sans"/>
            </a:endParaRPr>
          </a:p>
          <a:p>
            <a:pPr indent="-314325" lvl="1" marL="914400" marR="0" rtl="0" algn="l">
              <a:lnSpc>
                <a:spcPct val="100000"/>
              </a:lnSpc>
              <a:spcBef>
                <a:spcPts val="0"/>
              </a:spcBef>
              <a:spcAft>
                <a:spcPts val="0"/>
              </a:spcAft>
              <a:buClr>
                <a:schemeClr val="dk1"/>
              </a:buClr>
              <a:buSzPts val="1350"/>
              <a:buFont typeface="DM Sans"/>
              <a:buChar char="○"/>
            </a:pPr>
            <a:r>
              <a:rPr lang="es" sz="1350">
                <a:solidFill>
                  <a:schemeClr val="dk1"/>
                </a:solidFill>
                <a:latin typeface="DM Sans"/>
                <a:ea typeface="DM Sans"/>
                <a:cs typeface="DM Sans"/>
                <a:sym typeface="DM Sans"/>
              </a:rPr>
              <a:t>name: String (Nombre del documento).</a:t>
            </a:r>
            <a:endParaRPr sz="1350">
              <a:solidFill>
                <a:schemeClr val="dk1"/>
              </a:solidFill>
              <a:latin typeface="DM Sans"/>
              <a:ea typeface="DM Sans"/>
              <a:cs typeface="DM Sans"/>
              <a:sym typeface="DM Sans"/>
            </a:endParaRPr>
          </a:p>
          <a:p>
            <a:pPr indent="-314325" lvl="1" marL="914400" marR="0" rtl="0" algn="l">
              <a:lnSpc>
                <a:spcPct val="100000"/>
              </a:lnSpc>
              <a:spcBef>
                <a:spcPts val="0"/>
              </a:spcBef>
              <a:spcAft>
                <a:spcPts val="0"/>
              </a:spcAft>
              <a:buClr>
                <a:schemeClr val="dk1"/>
              </a:buClr>
              <a:buSzPts val="1350"/>
              <a:buFont typeface="DM Sans"/>
              <a:buChar char="○"/>
            </a:pPr>
            <a:r>
              <a:rPr lang="es" sz="1350">
                <a:solidFill>
                  <a:schemeClr val="dk1"/>
                </a:solidFill>
                <a:latin typeface="DM Sans"/>
                <a:ea typeface="DM Sans"/>
                <a:cs typeface="DM Sans"/>
                <a:sym typeface="DM Sans"/>
              </a:rPr>
              <a:t>reference: String (link al documento).</a:t>
            </a:r>
            <a:endParaRPr sz="1350">
              <a:solidFill>
                <a:schemeClr val="dk1"/>
              </a:solidFill>
              <a:latin typeface="DM Sans"/>
              <a:ea typeface="DM Sans"/>
              <a:cs typeface="DM Sans"/>
              <a:sym typeface="DM Sans"/>
            </a:endParaRPr>
          </a:p>
          <a:p>
            <a:pPr indent="0" lvl="0" marL="0" marR="0" rtl="0" algn="l">
              <a:lnSpc>
                <a:spcPct val="100000"/>
              </a:lnSpc>
              <a:spcBef>
                <a:spcPts val="0"/>
              </a:spcBef>
              <a:spcAft>
                <a:spcPts val="0"/>
              </a:spcAft>
              <a:buNone/>
            </a:pPr>
            <a:r>
              <a:rPr lang="es" sz="1350">
                <a:solidFill>
                  <a:schemeClr val="dk1"/>
                </a:solidFill>
                <a:latin typeface="DM Sans"/>
                <a:ea typeface="DM Sans"/>
                <a:cs typeface="DM Sans"/>
                <a:sym typeface="DM Sans"/>
              </a:rPr>
              <a:t>	No es necesario crear un nuevo modelo de Mongoose para éste.</a:t>
            </a:r>
            <a:endParaRPr sz="1350">
              <a:solidFill>
                <a:schemeClr val="dk1"/>
              </a:solidFill>
              <a:latin typeface="DM Sans"/>
              <a:ea typeface="DM Sans"/>
              <a:cs typeface="DM Sans"/>
              <a:sym typeface="DM Sans"/>
            </a:endParaRPr>
          </a:p>
          <a:p>
            <a:pPr indent="-314325" lvl="0" marL="457200" rtl="0" algn="l">
              <a:spcBef>
                <a:spcPts val="0"/>
              </a:spcBef>
              <a:spcAft>
                <a:spcPts val="0"/>
              </a:spcAft>
              <a:buClr>
                <a:schemeClr val="accent5"/>
              </a:buClr>
              <a:buSzPts val="1350"/>
              <a:buFont typeface="DM Sans"/>
              <a:buChar char="✓"/>
            </a:pPr>
            <a:r>
              <a:rPr lang="es" sz="1350">
                <a:solidFill>
                  <a:schemeClr val="dk1"/>
                </a:solidFill>
                <a:latin typeface="DM Sans"/>
                <a:ea typeface="DM Sans"/>
                <a:cs typeface="DM Sans"/>
                <a:sym typeface="DM Sans"/>
              </a:rPr>
              <a:t>Además, agregar una propiedad al usuario llamada “last_connection”, la cual deberá modificarse cada vez que el usuario realice un proceso de login y logout</a:t>
            </a:r>
            <a:endParaRPr sz="1350">
              <a:solidFill>
                <a:schemeClr val="dk1"/>
              </a:solidFill>
              <a:latin typeface="DM Sans"/>
              <a:ea typeface="DM Sans"/>
              <a:cs typeface="DM Sans"/>
              <a:sym typeface="DM Sans"/>
            </a:endParaRPr>
          </a:p>
        </p:txBody>
      </p:sp>
      <p:pic>
        <p:nvPicPr>
          <p:cNvPr id="424" name="Google Shape;424;p100"/>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
        <p:nvSpPr>
          <p:cNvPr id="425" name="Google Shape;425;p100"/>
          <p:cNvSpPr txBox="1"/>
          <p:nvPr/>
        </p:nvSpPr>
        <p:spPr>
          <a:xfrm>
            <a:off x="930550" y="468275"/>
            <a:ext cx="30723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 sz="1600" u="none" cap="none" strike="noStrike">
                <a:solidFill>
                  <a:schemeClr val="dk1"/>
                </a:solidFill>
                <a:latin typeface="DM Sans"/>
                <a:ea typeface="DM Sans"/>
                <a:cs typeface="DM Sans"/>
                <a:sym typeface="DM Sans"/>
              </a:rPr>
              <a:t>DESAFÍO </a:t>
            </a:r>
            <a:r>
              <a:rPr lang="es" sz="1600">
                <a:solidFill>
                  <a:schemeClr val="dk1"/>
                </a:solidFill>
                <a:latin typeface="DM Sans"/>
                <a:ea typeface="DM Sans"/>
                <a:cs typeface="DM Sans"/>
                <a:sym typeface="DM Sans"/>
              </a:rPr>
              <a:t>COMPLEMENTARIO</a:t>
            </a:r>
            <a:endParaRPr b="0" i="0" sz="1400" u="none" cap="none" strike="noStrike">
              <a:solidFill>
                <a:srgbClr val="000000"/>
              </a:solidFill>
              <a:latin typeface="DM Sans"/>
              <a:ea typeface="DM Sans"/>
              <a:cs typeface="DM Sans"/>
              <a:sym typeface="DM Sans"/>
            </a:endParaRPr>
          </a:p>
        </p:txBody>
      </p:sp>
      <p:sp>
        <p:nvSpPr>
          <p:cNvPr id="426" name="Google Shape;426;p100"/>
          <p:cNvSpPr/>
          <p:nvPr/>
        </p:nvSpPr>
        <p:spPr>
          <a:xfrm>
            <a:off x="636450" y="838675"/>
            <a:ext cx="8036700" cy="60600"/>
          </a:xfrm>
          <a:prstGeom prst="rect">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27" name="Google Shape;427;p100"/>
          <p:cNvGrpSpPr/>
          <p:nvPr/>
        </p:nvGrpSpPr>
        <p:grpSpPr>
          <a:xfrm>
            <a:off x="419406" y="468192"/>
            <a:ext cx="431081" cy="431106"/>
            <a:chOff x="7203613" y="720174"/>
            <a:chExt cx="254100" cy="254100"/>
          </a:xfrm>
        </p:grpSpPr>
        <p:sp>
          <p:nvSpPr>
            <p:cNvPr id="428" name="Google Shape;428;p100"/>
            <p:cNvSpPr/>
            <p:nvPr/>
          </p:nvSpPr>
          <p:spPr>
            <a:xfrm>
              <a:off x="7203613" y="720174"/>
              <a:ext cx="254100" cy="254100"/>
            </a:xfrm>
            <a:prstGeom prst="ellipse">
              <a:avLst/>
            </a:prstGeom>
            <a:solidFill>
              <a:srgbClr val="83AE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29" name="Google Shape;429;p100" title="ícono de desafío entregable"/>
            <p:cNvPicPr preferRelativeResize="0"/>
            <p:nvPr/>
          </p:nvPicPr>
          <p:blipFill>
            <a:blip r:embed="rId4">
              <a:alphaModFix/>
            </a:blip>
            <a:stretch>
              <a:fillRect/>
            </a:stretch>
          </p:blipFill>
          <p:spPr>
            <a:xfrm>
              <a:off x="7254167" y="773510"/>
              <a:ext cx="147437" cy="147439"/>
            </a:xfrm>
            <a:prstGeom prst="rect">
              <a:avLst/>
            </a:prstGeom>
            <a:noFill/>
            <a:ln>
              <a:noFill/>
            </a:ln>
          </p:spPr>
        </p:pic>
      </p:gr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pic>
        <p:nvPicPr>
          <p:cNvPr id="434" name="Google Shape;434;p101"/>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
        <p:nvSpPr>
          <p:cNvPr id="435" name="Google Shape;435;p101"/>
          <p:cNvSpPr txBox="1"/>
          <p:nvPr/>
        </p:nvSpPr>
        <p:spPr>
          <a:xfrm>
            <a:off x="930550" y="468275"/>
            <a:ext cx="30723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 sz="1600" u="none" cap="none" strike="noStrike">
                <a:solidFill>
                  <a:schemeClr val="dk1"/>
                </a:solidFill>
                <a:latin typeface="DM Sans"/>
                <a:ea typeface="DM Sans"/>
                <a:cs typeface="DM Sans"/>
                <a:sym typeface="DM Sans"/>
              </a:rPr>
              <a:t>DESAFÍO </a:t>
            </a:r>
            <a:r>
              <a:rPr lang="es" sz="1600">
                <a:solidFill>
                  <a:schemeClr val="dk1"/>
                </a:solidFill>
                <a:latin typeface="DM Sans"/>
                <a:ea typeface="DM Sans"/>
                <a:cs typeface="DM Sans"/>
                <a:sym typeface="DM Sans"/>
              </a:rPr>
              <a:t>COMPLEMENTARIO</a:t>
            </a:r>
            <a:endParaRPr b="0" i="0" sz="1400" u="none" cap="none" strike="noStrike">
              <a:solidFill>
                <a:srgbClr val="000000"/>
              </a:solidFill>
              <a:latin typeface="DM Sans"/>
              <a:ea typeface="DM Sans"/>
              <a:cs typeface="DM Sans"/>
              <a:sym typeface="DM Sans"/>
            </a:endParaRPr>
          </a:p>
        </p:txBody>
      </p:sp>
      <p:sp>
        <p:nvSpPr>
          <p:cNvPr id="436" name="Google Shape;436;p101"/>
          <p:cNvSpPr/>
          <p:nvPr/>
        </p:nvSpPr>
        <p:spPr>
          <a:xfrm>
            <a:off x="636450" y="838675"/>
            <a:ext cx="8036700" cy="60600"/>
          </a:xfrm>
          <a:prstGeom prst="rect">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7" name="Google Shape;437;p101"/>
          <p:cNvSpPr txBox="1"/>
          <p:nvPr/>
        </p:nvSpPr>
        <p:spPr>
          <a:xfrm>
            <a:off x="537975" y="1077925"/>
            <a:ext cx="7643700" cy="3805800"/>
          </a:xfrm>
          <a:prstGeom prst="rect">
            <a:avLst/>
          </a:prstGeom>
          <a:noFill/>
          <a:ln>
            <a:noFill/>
          </a:ln>
        </p:spPr>
        <p:txBody>
          <a:bodyPr anchorCtr="0" anchor="t" bIns="91425" lIns="91425" spcFirstLastPara="1" rIns="91425" wrap="square" tIns="91425">
            <a:spAutoFit/>
          </a:bodyPr>
          <a:lstStyle/>
          <a:p>
            <a:pPr indent="0" lvl="0" marL="0" marR="0" rtl="0" algn="l">
              <a:lnSpc>
                <a:spcPct val="30000"/>
              </a:lnSpc>
              <a:spcBef>
                <a:spcPts val="0"/>
              </a:spcBef>
              <a:spcAft>
                <a:spcPts val="0"/>
              </a:spcAft>
              <a:buClr>
                <a:srgbClr val="000000"/>
              </a:buClr>
              <a:buSzPts val="1350"/>
              <a:buFont typeface="Arial"/>
              <a:buNone/>
            </a:pPr>
            <a:r>
              <a:t/>
            </a:r>
            <a:endParaRPr b="1" i="0" sz="1250" u="none" cap="none" strike="noStrike">
              <a:solidFill>
                <a:schemeClr val="dk1"/>
              </a:solidFill>
              <a:latin typeface="DM Sans"/>
              <a:ea typeface="DM Sans"/>
              <a:cs typeface="DM Sans"/>
              <a:sym typeface="DM Sans"/>
            </a:endParaRPr>
          </a:p>
          <a:p>
            <a:pPr indent="0" lvl="0" marL="0" rtl="0" algn="l">
              <a:spcBef>
                <a:spcPts val="0"/>
              </a:spcBef>
              <a:spcAft>
                <a:spcPts val="0"/>
              </a:spcAft>
              <a:buNone/>
            </a:pPr>
            <a:r>
              <a:rPr b="1" lang="es" sz="1350">
                <a:solidFill>
                  <a:schemeClr val="dk1"/>
                </a:solidFill>
                <a:latin typeface="DM Sans"/>
                <a:ea typeface="DM Sans"/>
                <a:cs typeface="DM Sans"/>
                <a:sym typeface="DM Sans"/>
              </a:rPr>
              <a:t>Aspectos a incluir</a:t>
            </a:r>
            <a:endParaRPr b="1" sz="1350">
              <a:solidFill>
                <a:schemeClr val="dk1"/>
              </a:solidFill>
              <a:latin typeface="DM Sans"/>
              <a:ea typeface="DM Sans"/>
              <a:cs typeface="DM Sans"/>
              <a:sym typeface="DM Sans"/>
            </a:endParaRPr>
          </a:p>
          <a:p>
            <a:pPr indent="0" lvl="0" marL="0" rtl="0" algn="l">
              <a:spcBef>
                <a:spcPts val="0"/>
              </a:spcBef>
              <a:spcAft>
                <a:spcPts val="0"/>
              </a:spcAft>
              <a:buNone/>
            </a:pPr>
            <a:r>
              <a:t/>
            </a:r>
            <a:endParaRPr b="1" sz="1350">
              <a:solidFill>
                <a:schemeClr val="dk1"/>
              </a:solidFill>
              <a:latin typeface="DM Sans"/>
              <a:ea typeface="DM Sans"/>
              <a:cs typeface="DM Sans"/>
              <a:sym typeface="DM Sans"/>
            </a:endParaRPr>
          </a:p>
          <a:p>
            <a:pPr indent="-327025" lvl="0" marL="457200" marR="0" rtl="0" algn="l">
              <a:lnSpc>
                <a:spcPct val="100000"/>
              </a:lnSpc>
              <a:spcBef>
                <a:spcPts val="0"/>
              </a:spcBef>
              <a:spcAft>
                <a:spcPts val="0"/>
              </a:spcAft>
              <a:buClr>
                <a:schemeClr val="accent5"/>
              </a:buClr>
              <a:buSzPts val="1550"/>
              <a:buFont typeface="DM Sans"/>
              <a:buChar char="✓"/>
            </a:pPr>
            <a:r>
              <a:rPr lang="es" sz="1350">
                <a:solidFill>
                  <a:schemeClr val="dk1"/>
                </a:solidFill>
                <a:latin typeface="DM Sans"/>
                <a:ea typeface="DM Sans"/>
                <a:cs typeface="DM Sans"/>
                <a:sym typeface="DM Sans"/>
              </a:rPr>
              <a:t>Crear un endpoint en el router de usuarios </a:t>
            </a:r>
            <a:r>
              <a:rPr b="1" i="1" lang="es" sz="1350">
                <a:solidFill>
                  <a:schemeClr val="dk1"/>
                </a:solidFill>
                <a:latin typeface="DM Sans"/>
                <a:ea typeface="DM Sans"/>
                <a:cs typeface="DM Sans"/>
                <a:sym typeface="DM Sans"/>
              </a:rPr>
              <a:t>api/users/:uid/documents</a:t>
            </a:r>
            <a:r>
              <a:rPr lang="es" sz="1350">
                <a:solidFill>
                  <a:schemeClr val="dk1"/>
                </a:solidFill>
                <a:latin typeface="DM Sans"/>
                <a:ea typeface="DM Sans"/>
                <a:cs typeface="DM Sans"/>
                <a:sym typeface="DM Sans"/>
              </a:rPr>
              <a:t> con el método POST que permita subir uno o múltiples archivos. Utilizar el middleware de Multer para poder recibir los documentos que se carguen y actualizar en el usuario su status para hacer saber que ya subió algún documento en particular.</a:t>
            </a:r>
            <a:endParaRPr sz="1350">
              <a:solidFill>
                <a:schemeClr val="dk1"/>
              </a:solidFill>
              <a:latin typeface="DM Sans"/>
              <a:ea typeface="DM Sans"/>
              <a:cs typeface="DM Sans"/>
              <a:sym typeface="DM Sans"/>
            </a:endParaRPr>
          </a:p>
          <a:p>
            <a:pPr indent="0" lvl="0" marL="457200" marR="0" rtl="0" algn="l">
              <a:lnSpc>
                <a:spcPct val="100000"/>
              </a:lnSpc>
              <a:spcBef>
                <a:spcPts val="0"/>
              </a:spcBef>
              <a:spcAft>
                <a:spcPts val="0"/>
              </a:spcAft>
              <a:buNone/>
            </a:pPr>
            <a:r>
              <a:t/>
            </a:r>
            <a:endParaRPr sz="1350">
              <a:solidFill>
                <a:schemeClr val="dk1"/>
              </a:solidFill>
              <a:latin typeface="DM Sans"/>
              <a:ea typeface="DM Sans"/>
              <a:cs typeface="DM Sans"/>
              <a:sym typeface="DM Sans"/>
            </a:endParaRPr>
          </a:p>
          <a:p>
            <a:pPr indent="-314325" lvl="0" marL="457200" marR="0" rtl="0" algn="l">
              <a:lnSpc>
                <a:spcPct val="100000"/>
              </a:lnSpc>
              <a:spcBef>
                <a:spcPts val="0"/>
              </a:spcBef>
              <a:spcAft>
                <a:spcPts val="0"/>
              </a:spcAft>
              <a:buClr>
                <a:schemeClr val="accent5"/>
              </a:buClr>
              <a:buSzPts val="1350"/>
              <a:buFont typeface="DM Sans"/>
              <a:buChar char="✓"/>
            </a:pPr>
            <a:r>
              <a:rPr lang="es" sz="1350">
                <a:solidFill>
                  <a:schemeClr val="dk1"/>
                </a:solidFill>
                <a:latin typeface="DM Sans"/>
                <a:ea typeface="DM Sans"/>
                <a:cs typeface="DM Sans"/>
                <a:sym typeface="DM Sans"/>
              </a:rPr>
              <a:t>El middleware de multer deberá estar modificado para que pueda guardar en diferentes carpetas los diferentes archivos que se suban.</a:t>
            </a:r>
            <a:endParaRPr sz="1350">
              <a:solidFill>
                <a:schemeClr val="dk1"/>
              </a:solidFill>
              <a:latin typeface="DM Sans"/>
              <a:ea typeface="DM Sans"/>
              <a:cs typeface="DM Sans"/>
              <a:sym typeface="DM Sans"/>
            </a:endParaRPr>
          </a:p>
          <a:p>
            <a:pPr indent="-314325" lvl="1" marL="914400" marR="0" rtl="0" algn="l">
              <a:lnSpc>
                <a:spcPct val="100000"/>
              </a:lnSpc>
              <a:spcBef>
                <a:spcPts val="0"/>
              </a:spcBef>
              <a:spcAft>
                <a:spcPts val="0"/>
              </a:spcAft>
              <a:buClr>
                <a:schemeClr val="dk1"/>
              </a:buClr>
              <a:buSzPts val="1350"/>
              <a:buFont typeface="DM Sans"/>
              <a:buChar char="○"/>
            </a:pPr>
            <a:r>
              <a:rPr lang="es" sz="1350">
                <a:solidFill>
                  <a:schemeClr val="dk1"/>
                </a:solidFill>
                <a:latin typeface="DM Sans"/>
                <a:ea typeface="DM Sans"/>
                <a:cs typeface="DM Sans"/>
                <a:sym typeface="DM Sans"/>
              </a:rPr>
              <a:t>Si se sube una imagen de perfil, deberá guardarlo en una carpeta </a:t>
            </a:r>
            <a:r>
              <a:rPr b="1" i="1" lang="es" sz="1350">
                <a:solidFill>
                  <a:schemeClr val="dk1"/>
                </a:solidFill>
                <a:latin typeface="DM Sans"/>
                <a:ea typeface="DM Sans"/>
                <a:cs typeface="DM Sans"/>
                <a:sym typeface="DM Sans"/>
              </a:rPr>
              <a:t>profiles</a:t>
            </a:r>
            <a:r>
              <a:rPr lang="es" sz="1350">
                <a:solidFill>
                  <a:schemeClr val="dk1"/>
                </a:solidFill>
                <a:latin typeface="DM Sans"/>
                <a:ea typeface="DM Sans"/>
                <a:cs typeface="DM Sans"/>
                <a:sym typeface="DM Sans"/>
              </a:rPr>
              <a:t>, en caso de recibir la imagen de un producto, deberá guardarlo en una carpeta </a:t>
            </a:r>
            <a:r>
              <a:rPr b="1" i="1" lang="es" sz="1350">
                <a:solidFill>
                  <a:schemeClr val="dk1"/>
                </a:solidFill>
                <a:latin typeface="DM Sans"/>
                <a:ea typeface="DM Sans"/>
                <a:cs typeface="DM Sans"/>
                <a:sym typeface="DM Sans"/>
              </a:rPr>
              <a:t>products</a:t>
            </a:r>
            <a:r>
              <a:rPr lang="es" sz="1350">
                <a:solidFill>
                  <a:schemeClr val="dk1"/>
                </a:solidFill>
                <a:latin typeface="DM Sans"/>
                <a:ea typeface="DM Sans"/>
                <a:cs typeface="DM Sans"/>
                <a:sym typeface="DM Sans"/>
              </a:rPr>
              <a:t>, mientras que ahora al cargar un documento, multer los guardará en una carpeta </a:t>
            </a:r>
            <a:r>
              <a:rPr b="1" i="1" lang="es" sz="1350">
                <a:solidFill>
                  <a:schemeClr val="dk1"/>
                </a:solidFill>
                <a:latin typeface="DM Sans"/>
                <a:ea typeface="DM Sans"/>
                <a:cs typeface="DM Sans"/>
                <a:sym typeface="DM Sans"/>
              </a:rPr>
              <a:t>documents</a:t>
            </a:r>
            <a:r>
              <a:rPr lang="es" sz="1350">
                <a:solidFill>
                  <a:schemeClr val="dk1"/>
                </a:solidFill>
                <a:latin typeface="DM Sans"/>
                <a:ea typeface="DM Sans"/>
                <a:cs typeface="DM Sans"/>
                <a:sym typeface="DM Sans"/>
              </a:rPr>
              <a:t>.</a:t>
            </a:r>
            <a:endParaRPr sz="1350">
              <a:solidFill>
                <a:schemeClr val="dk1"/>
              </a:solidFill>
              <a:latin typeface="DM Sans"/>
              <a:ea typeface="DM Sans"/>
              <a:cs typeface="DM Sans"/>
              <a:sym typeface="DM Sans"/>
            </a:endParaRPr>
          </a:p>
          <a:p>
            <a:pPr indent="-314325" lvl="0" marL="457200" rtl="0" algn="l">
              <a:spcBef>
                <a:spcPts val="0"/>
              </a:spcBef>
              <a:spcAft>
                <a:spcPts val="0"/>
              </a:spcAft>
              <a:buClr>
                <a:schemeClr val="accent5"/>
              </a:buClr>
              <a:buSzPts val="1350"/>
              <a:buFont typeface="DM Sans"/>
              <a:buChar char="✓"/>
            </a:pPr>
            <a:r>
              <a:rPr lang="es" sz="1350">
                <a:solidFill>
                  <a:schemeClr val="dk1"/>
                </a:solidFill>
                <a:latin typeface="DM Sans"/>
                <a:ea typeface="DM Sans"/>
                <a:cs typeface="DM Sans"/>
                <a:sym typeface="DM Sans"/>
              </a:rPr>
              <a:t>Modificar el endpoint </a:t>
            </a:r>
            <a:r>
              <a:rPr b="1" i="1" lang="es" sz="1350">
                <a:solidFill>
                  <a:schemeClr val="dk1"/>
                </a:solidFill>
                <a:latin typeface="DM Sans"/>
                <a:ea typeface="DM Sans"/>
                <a:cs typeface="DM Sans"/>
                <a:sym typeface="DM Sans"/>
              </a:rPr>
              <a:t>/api/users/premium/:uid  </a:t>
            </a:r>
            <a:r>
              <a:rPr lang="es" sz="1350">
                <a:solidFill>
                  <a:schemeClr val="dk1"/>
                </a:solidFill>
                <a:latin typeface="DM Sans"/>
                <a:ea typeface="DM Sans"/>
                <a:cs typeface="DM Sans"/>
                <a:sym typeface="DM Sans"/>
              </a:rPr>
              <a:t> para que sólo actualice al usuario a premium si ya ha cargado los siguientes documentos:</a:t>
            </a:r>
            <a:endParaRPr sz="1350">
              <a:solidFill>
                <a:schemeClr val="dk1"/>
              </a:solidFill>
              <a:latin typeface="DM Sans"/>
              <a:ea typeface="DM Sans"/>
              <a:cs typeface="DM Sans"/>
              <a:sym typeface="DM Sans"/>
            </a:endParaRPr>
          </a:p>
          <a:p>
            <a:pPr indent="-314325" lvl="1" marL="914400" rtl="0" algn="l">
              <a:spcBef>
                <a:spcPts val="0"/>
              </a:spcBef>
              <a:spcAft>
                <a:spcPts val="0"/>
              </a:spcAft>
              <a:buClr>
                <a:schemeClr val="dk1"/>
              </a:buClr>
              <a:buSzPts val="1350"/>
              <a:buFont typeface="DM Sans"/>
              <a:buChar char="○"/>
            </a:pPr>
            <a:r>
              <a:rPr lang="es" sz="1350">
                <a:solidFill>
                  <a:schemeClr val="dk1"/>
                </a:solidFill>
                <a:latin typeface="DM Sans"/>
                <a:ea typeface="DM Sans"/>
                <a:cs typeface="DM Sans"/>
                <a:sym typeface="DM Sans"/>
              </a:rPr>
              <a:t>Identificación, Comprobante de domicilio, Comprobante de estado de cuenta</a:t>
            </a:r>
            <a:endParaRPr sz="1350">
              <a:solidFill>
                <a:schemeClr val="dk1"/>
              </a:solidFill>
              <a:latin typeface="DM Sans"/>
              <a:ea typeface="DM Sans"/>
              <a:cs typeface="DM Sans"/>
              <a:sym typeface="DM Sans"/>
            </a:endParaRPr>
          </a:p>
          <a:p>
            <a:pPr indent="0" lvl="0" marL="457200" marR="0" rtl="0" algn="l">
              <a:lnSpc>
                <a:spcPct val="100000"/>
              </a:lnSpc>
              <a:spcBef>
                <a:spcPts val="0"/>
              </a:spcBef>
              <a:spcAft>
                <a:spcPts val="0"/>
              </a:spcAft>
              <a:buNone/>
            </a:pPr>
            <a:r>
              <a:t/>
            </a:r>
            <a:endParaRPr sz="1350">
              <a:solidFill>
                <a:srgbClr val="999999"/>
              </a:solidFill>
              <a:latin typeface="DM Sans"/>
              <a:ea typeface="DM Sans"/>
              <a:cs typeface="DM Sans"/>
              <a:sym typeface="DM Sans"/>
            </a:endParaRPr>
          </a:p>
        </p:txBody>
      </p:sp>
      <p:grpSp>
        <p:nvGrpSpPr>
          <p:cNvPr id="438" name="Google Shape;438;p101"/>
          <p:cNvGrpSpPr/>
          <p:nvPr/>
        </p:nvGrpSpPr>
        <p:grpSpPr>
          <a:xfrm>
            <a:off x="419406" y="468192"/>
            <a:ext cx="431081" cy="431106"/>
            <a:chOff x="7203613" y="720174"/>
            <a:chExt cx="254100" cy="254100"/>
          </a:xfrm>
        </p:grpSpPr>
        <p:sp>
          <p:nvSpPr>
            <p:cNvPr id="439" name="Google Shape;439;p101"/>
            <p:cNvSpPr/>
            <p:nvPr/>
          </p:nvSpPr>
          <p:spPr>
            <a:xfrm>
              <a:off x="7203613" y="720174"/>
              <a:ext cx="254100" cy="254100"/>
            </a:xfrm>
            <a:prstGeom prst="ellipse">
              <a:avLst/>
            </a:prstGeom>
            <a:solidFill>
              <a:srgbClr val="83AE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40" name="Google Shape;440;p101" title="ícono de desafío entregable"/>
            <p:cNvPicPr preferRelativeResize="0"/>
            <p:nvPr/>
          </p:nvPicPr>
          <p:blipFill>
            <a:blip r:embed="rId4">
              <a:alphaModFix/>
            </a:blip>
            <a:stretch>
              <a:fillRect/>
            </a:stretch>
          </p:blipFill>
          <p:spPr>
            <a:xfrm>
              <a:off x="7254167" y="773510"/>
              <a:ext cx="147437" cy="147439"/>
            </a:xfrm>
            <a:prstGeom prst="rect">
              <a:avLst/>
            </a:prstGeom>
            <a:noFill/>
            <a:ln>
              <a:noFill/>
            </a:ln>
          </p:spPr>
        </p:pic>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84"/>
          <p:cNvSpPr txBox="1"/>
          <p:nvPr/>
        </p:nvSpPr>
        <p:spPr>
          <a:xfrm>
            <a:off x="476550" y="2252975"/>
            <a:ext cx="8086800" cy="18471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rgbClr val="EAFF6A"/>
                </a:solidFill>
                <a:latin typeface="DM Sans"/>
                <a:ea typeface="DM Sans"/>
                <a:cs typeface="DM Sans"/>
                <a:sym typeface="DM Sans"/>
              </a:rPr>
              <a:t>Práctica integradora &amp; Product Cloud: Despliegue de nuestra aplicación</a:t>
            </a:r>
            <a:endParaRPr b="1" i="0" sz="4000" u="none" cap="none" strike="noStrike">
              <a:solidFill>
                <a:srgbClr val="EAFF6A"/>
              </a:solidFill>
              <a:latin typeface="DM Sans"/>
              <a:ea typeface="DM Sans"/>
              <a:cs typeface="DM Sans"/>
              <a:sym typeface="DM Sans"/>
            </a:endParaRPr>
          </a:p>
        </p:txBody>
      </p:sp>
      <p:sp>
        <p:nvSpPr>
          <p:cNvPr id="281" name="Google Shape;281;p84"/>
          <p:cNvSpPr txBox="1"/>
          <p:nvPr/>
        </p:nvSpPr>
        <p:spPr>
          <a:xfrm>
            <a:off x="1461300" y="1665250"/>
            <a:ext cx="62214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1" i="0" lang="es" sz="1800" u="none" cap="none" strike="noStrike">
                <a:solidFill>
                  <a:schemeClr val="lt1"/>
                </a:solidFill>
                <a:latin typeface="DM Sans"/>
                <a:ea typeface="DM Sans"/>
                <a:cs typeface="DM Sans"/>
                <a:sym typeface="DM Sans"/>
              </a:rPr>
              <a:t>Clase </a:t>
            </a:r>
            <a:r>
              <a:rPr b="1" lang="es" sz="1800">
                <a:solidFill>
                  <a:schemeClr val="lt1"/>
                </a:solidFill>
                <a:latin typeface="DM Sans"/>
                <a:ea typeface="DM Sans"/>
                <a:cs typeface="DM Sans"/>
                <a:sym typeface="DM Sans"/>
              </a:rPr>
              <a:t>23. </a:t>
            </a:r>
            <a:r>
              <a:rPr b="0" i="0" lang="es" sz="1800" u="none" cap="none" strike="noStrike">
                <a:solidFill>
                  <a:schemeClr val="lt1"/>
                </a:solidFill>
                <a:latin typeface="DM Sans"/>
                <a:ea typeface="DM Sans"/>
                <a:cs typeface="DM Sans"/>
                <a:sym typeface="DM Sans"/>
              </a:rPr>
              <a:t> </a:t>
            </a:r>
            <a:r>
              <a:rPr lang="es" sz="1800">
                <a:solidFill>
                  <a:schemeClr val="lt1"/>
                </a:solidFill>
                <a:latin typeface="DM Sans"/>
                <a:ea typeface="DM Sans"/>
                <a:cs typeface="DM Sans"/>
                <a:sym typeface="DM Sans"/>
              </a:rPr>
              <a:t>PROGRAMACIÓN BACKEND</a:t>
            </a:r>
            <a:endParaRPr b="0" i="0" sz="1600" u="none" cap="none" strike="noStrike">
              <a:solidFill>
                <a:schemeClr val="lt1"/>
              </a:solidFill>
              <a:latin typeface="DM Sans"/>
              <a:ea typeface="DM Sans"/>
              <a:cs typeface="DM Sans"/>
              <a:sym typeface="DM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pic>
        <p:nvPicPr>
          <p:cNvPr id="445" name="Google Shape;445;p102"/>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
        <p:nvSpPr>
          <p:cNvPr id="446" name="Google Shape;446;p102"/>
          <p:cNvSpPr/>
          <p:nvPr/>
        </p:nvSpPr>
        <p:spPr>
          <a:xfrm>
            <a:off x="636450" y="838675"/>
            <a:ext cx="8036700" cy="60600"/>
          </a:xfrm>
          <a:prstGeom prst="rect">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7" name="Google Shape;447;p102"/>
          <p:cNvSpPr txBox="1"/>
          <p:nvPr/>
        </p:nvSpPr>
        <p:spPr>
          <a:xfrm>
            <a:off x="549400" y="2842425"/>
            <a:ext cx="8123700" cy="1556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350">
                <a:solidFill>
                  <a:schemeClr val="dk1"/>
                </a:solidFill>
                <a:latin typeface="DM Sans"/>
                <a:ea typeface="DM Sans"/>
                <a:cs typeface="DM Sans"/>
                <a:sym typeface="DM Sans"/>
              </a:rPr>
              <a:t>Formato</a:t>
            </a:r>
            <a:endParaRPr b="1" sz="1350">
              <a:solidFill>
                <a:schemeClr val="dk1"/>
              </a:solidFill>
              <a:latin typeface="DM Sans"/>
              <a:ea typeface="DM Sans"/>
              <a:cs typeface="DM Sans"/>
              <a:sym typeface="DM Sans"/>
            </a:endParaRPr>
          </a:p>
          <a:p>
            <a:pPr indent="0" lvl="0" marL="0" rtl="0" algn="l">
              <a:lnSpc>
                <a:spcPct val="30000"/>
              </a:lnSpc>
              <a:spcBef>
                <a:spcPts val="0"/>
              </a:spcBef>
              <a:spcAft>
                <a:spcPts val="0"/>
              </a:spcAft>
              <a:buNone/>
            </a:pPr>
            <a:r>
              <a:t/>
            </a:r>
            <a:endParaRPr b="1" sz="1350">
              <a:solidFill>
                <a:schemeClr val="dk1"/>
              </a:solidFill>
              <a:latin typeface="DM Sans"/>
              <a:ea typeface="DM Sans"/>
              <a:cs typeface="DM Sans"/>
              <a:sym typeface="DM Sans"/>
            </a:endParaRPr>
          </a:p>
          <a:p>
            <a:pPr indent="-314325" lvl="0" marL="457200" rtl="0" algn="l">
              <a:spcBef>
                <a:spcPts val="0"/>
              </a:spcBef>
              <a:spcAft>
                <a:spcPts val="0"/>
              </a:spcAft>
              <a:buClr>
                <a:schemeClr val="accent5"/>
              </a:buClr>
              <a:buSzPts val="1350"/>
              <a:buFont typeface="DM Sans"/>
              <a:buChar char="✓"/>
            </a:pPr>
            <a:r>
              <a:rPr lang="es" sz="1350">
                <a:solidFill>
                  <a:schemeClr val="dk1"/>
                </a:solidFill>
                <a:latin typeface="DM Sans"/>
                <a:ea typeface="DM Sans"/>
                <a:cs typeface="DM Sans"/>
                <a:sym typeface="DM Sans"/>
              </a:rPr>
              <a:t>Link al repositorio de GitHub con el proyecto completo (no incluir node_modules).</a:t>
            </a:r>
            <a:endParaRPr sz="1350">
              <a:solidFill>
                <a:schemeClr val="dk1"/>
              </a:solidFill>
              <a:latin typeface="DM Sans"/>
              <a:ea typeface="DM Sans"/>
              <a:cs typeface="DM Sans"/>
              <a:sym typeface="DM Sans"/>
            </a:endParaRPr>
          </a:p>
          <a:p>
            <a:pPr indent="0" lvl="0" marL="457200" rtl="0" algn="l">
              <a:spcBef>
                <a:spcPts val="0"/>
              </a:spcBef>
              <a:spcAft>
                <a:spcPts val="0"/>
              </a:spcAft>
              <a:buNone/>
            </a:pPr>
            <a:r>
              <a:t/>
            </a:r>
            <a:endParaRPr sz="1350">
              <a:solidFill>
                <a:schemeClr val="dk1"/>
              </a:solidFill>
              <a:latin typeface="DM Sans"/>
              <a:ea typeface="DM Sans"/>
              <a:cs typeface="DM Sans"/>
              <a:sym typeface="DM Sans"/>
            </a:endParaRPr>
          </a:p>
          <a:p>
            <a:pPr indent="0" lvl="0" marL="0" rtl="0" algn="l">
              <a:spcBef>
                <a:spcPts val="0"/>
              </a:spcBef>
              <a:spcAft>
                <a:spcPts val="0"/>
              </a:spcAft>
              <a:buNone/>
            </a:pPr>
            <a:r>
              <a:rPr b="1" lang="es" sz="1350">
                <a:solidFill>
                  <a:schemeClr val="dk1"/>
                </a:solidFill>
                <a:latin typeface="DM Sans"/>
                <a:ea typeface="DM Sans"/>
                <a:cs typeface="DM Sans"/>
                <a:sym typeface="DM Sans"/>
              </a:rPr>
              <a:t>Sugerencias</a:t>
            </a:r>
            <a:endParaRPr b="1" sz="1350">
              <a:solidFill>
                <a:schemeClr val="dk1"/>
              </a:solidFill>
              <a:latin typeface="DM Sans"/>
              <a:ea typeface="DM Sans"/>
              <a:cs typeface="DM Sans"/>
              <a:sym typeface="DM Sans"/>
            </a:endParaRPr>
          </a:p>
          <a:p>
            <a:pPr indent="0" lvl="0" marL="0" rtl="0" algn="l">
              <a:lnSpc>
                <a:spcPct val="30000"/>
              </a:lnSpc>
              <a:spcBef>
                <a:spcPts val="0"/>
              </a:spcBef>
              <a:spcAft>
                <a:spcPts val="0"/>
              </a:spcAft>
              <a:buNone/>
            </a:pPr>
            <a:r>
              <a:t/>
            </a:r>
            <a:endParaRPr b="1" sz="1350">
              <a:solidFill>
                <a:schemeClr val="dk1"/>
              </a:solidFill>
              <a:latin typeface="DM Sans"/>
              <a:ea typeface="DM Sans"/>
              <a:cs typeface="DM Sans"/>
              <a:sym typeface="DM Sans"/>
            </a:endParaRPr>
          </a:p>
          <a:p>
            <a:pPr indent="-314325" lvl="0" marL="457200" rtl="0" algn="l">
              <a:spcBef>
                <a:spcPts val="0"/>
              </a:spcBef>
              <a:spcAft>
                <a:spcPts val="0"/>
              </a:spcAft>
              <a:buClr>
                <a:schemeClr val="accent5"/>
              </a:buClr>
              <a:buSzPts val="1350"/>
              <a:buFont typeface="DM Sans"/>
              <a:buChar char="✓"/>
            </a:pPr>
            <a:r>
              <a:rPr lang="es" sz="1350">
                <a:solidFill>
                  <a:schemeClr val="dk1"/>
                </a:solidFill>
                <a:latin typeface="DM Sans"/>
                <a:ea typeface="DM Sans"/>
                <a:cs typeface="DM Sans"/>
                <a:sym typeface="DM Sans"/>
              </a:rPr>
              <a:t>Corrobora que los usuarios que hayan pasado a premium tengan mayores privilegios de acceso que un usuario normal.</a:t>
            </a:r>
            <a:endParaRPr sz="1150">
              <a:solidFill>
                <a:srgbClr val="999999"/>
              </a:solidFill>
              <a:latin typeface="DM Sans"/>
              <a:ea typeface="DM Sans"/>
              <a:cs typeface="DM Sans"/>
              <a:sym typeface="DM Sans"/>
            </a:endParaRPr>
          </a:p>
        </p:txBody>
      </p:sp>
      <p:grpSp>
        <p:nvGrpSpPr>
          <p:cNvPr id="448" name="Google Shape;448;p102"/>
          <p:cNvGrpSpPr/>
          <p:nvPr/>
        </p:nvGrpSpPr>
        <p:grpSpPr>
          <a:xfrm>
            <a:off x="419406" y="468192"/>
            <a:ext cx="431081" cy="431106"/>
            <a:chOff x="7203613" y="720174"/>
            <a:chExt cx="254100" cy="254100"/>
          </a:xfrm>
        </p:grpSpPr>
        <p:sp>
          <p:nvSpPr>
            <p:cNvPr id="449" name="Google Shape;449;p102"/>
            <p:cNvSpPr/>
            <p:nvPr/>
          </p:nvSpPr>
          <p:spPr>
            <a:xfrm>
              <a:off x="7203613" y="720174"/>
              <a:ext cx="254100" cy="254100"/>
            </a:xfrm>
            <a:prstGeom prst="ellipse">
              <a:avLst/>
            </a:prstGeom>
            <a:solidFill>
              <a:srgbClr val="83AE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50" name="Google Shape;450;p102" title="ícono de desafío entregable"/>
            <p:cNvPicPr preferRelativeResize="0"/>
            <p:nvPr/>
          </p:nvPicPr>
          <p:blipFill>
            <a:blip r:embed="rId4">
              <a:alphaModFix/>
            </a:blip>
            <a:stretch>
              <a:fillRect/>
            </a:stretch>
          </p:blipFill>
          <p:spPr>
            <a:xfrm>
              <a:off x="7254167" y="773510"/>
              <a:ext cx="147437" cy="147439"/>
            </a:xfrm>
            <a:prstGeom prst="rect">
              <a:avLst/>
            </a:prstGeom>
            <a:noFill/>
            <a:ln>
              <a:noFill/>
            </a:ln>
          </p:spPr>
        </p:pic>
      </p:grpSp>
      <p:sp>
        <p:nvSpPr>
          <p:cNvPr id="451" name="Google Shape;451;p102"/>
          <p:cNvSpPr txBox="1"/>
          <p:nvPr/>
        </p:nvSpPr>
        <p:spPr>
          <a:xfrm>
            <a:off x="494775" y="1330075"/>
            <a:ext cx="8343000" cy="1623900"/>
          </a:xfrm>
          <a:prstGeom prst="rect">
            <a:avLst/>
          </a:prstGeom>
          <a:noFill/>
          <a:ln>
            <a:noFill/>
          </a:ln>
        </p:spPr>
        <p:txBody>
          <a:bodyPr anchorCtr="0" anchor="t" bIns="91425" lIns="91425" spcFirstLastPara="1" rIns="91425" wrap="square" tIns="91425">
            <a:spAutoFit/>
          </a:bodyPr>
          <a:lstStyle/>
          <a:p>
            <a:pPr indent="0" lvl="0" marL="457200" marR="0" rtl="0" algn="l">
              <a:lnSpc>
                <a:spcPct val="100000"/>
              </a:lnSpc>
              <a:spcBef>
                <a:spcPts val="0"/>
              </a:spcBef>
              <a:spcAft>
                <a:spcPts val="0"/>
              </a:spcAft>
              <a:buNone/>
            </a:pPr>
            <a:r>
              <a:t/>
            </a:r>
            <a:endParaRPr b="0" i="0" sz="1350" u="none" cap="none" strike="noStrike">
              <a:solidFill>
                <a:schemeClr val="dk1"/>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b="1" i="0" lang="es" sz="1350" u="none" cap="none" strike="noStrike">
                <a:solidFill>
                  <a:schemeClr val="dk1"/>
                </a:solidFill>
                <a:latin typeface="DM Sans"/>
                <a:ea typeface="DM Sans"/>
                <a:cs typeface="DM Sans"/>
                <a:sym typeface="DM Sans"/>
              </a:rPr>
              <a:t>Aspectos a incluir</a:t>
            </a:r>
            <a:endParaRPr b="1" i="0" sz="1350" u="none" cap="none" strike="noStrike">
              <a:solidFill>
                <a:schemeClr val="dk1"/>
              </a:solidFill>
              <a:latin typeface="DM Sans"/>
              <a:ea typeface="DM Sans"/>
              <a:cs typeface="DM Sans"/>
              <a:sym typeface="DM Sans"/>
            </a:endParaRPr>
          </a:p>
          <a:p>
            <a:pPr indent="0" lvl="0" marL="0" rtl="0" algn="l">
              <a:spcBef>
                <a:spcPts val="0"/>
              </a:spcBef>
              <a:spcAft>
                <a:spcPts val="0"/>
              </a:spcAft>
              <a:buNone/>
            </a:pPr>
            <a:r>
              <a:t/>
            </a:r>
            <a:endParaRPr sz="1350">
              <a:solidFill>
                <a:schemeClr val="dk1"/>
              </a:solidFill>
              <a:latin typeface="DM Sans"/>
              <a:ea typeface="DM Sans"/>
              <a:cs typeface="DM Sans"/>
              <a:sym typeface="DM Sans"/>
            </a:endParaRPr>
          </a:p>
          <a:p>
            <a:pPr indent="0" lvl="0" marL="0" rtl="0" algn="l">
              <a:spcBef>
                <a:spcPts val="0"/>
              </a:spcBef>
              <a:spcAft>
                <a:spcPts val="0"/>
              </a:spcAft>
              <a:buNone/>
            </a:pPr>
            <a:r>
              <a:rPr lang="es" sz="1350">
                <a:solidFill>
                  <a:schemeClr val="dk1"/>
                </a:solidFill>
                <a:highlight>
                  <a:schemeClr val="accent6"/>
                </a:highlight>
                <a:latin typeface="DM Sans"/>
                <a:ea typeface="DM Sans"/>
                <a:cs typeface="DM Sans"/>
                <a:sym typeface="DM Sans"/>
              </a:rPr>
              <a:t>En caso de llamar al endpoint, si no se ha terminado de cargar la documentación, devolver un error indicando que el usuario no ha terminado de procesar su documentación. </a:t>
            </a:r>
            <a:endParaRPr sz="1350">
              <a:solidFill>
                <a:schemeClr val="dk1"/>
              </a:solidFill>
              <a:highlight>
                <a:schemeClr val="accent6"/>
              </a:highlight>
              <a:latin typeface="DM Sans"/>
              <a:ea typeface="DM Sans"/>
              <a:cs typeface="DM Sans"/>
              <a:sym typeface="DM Sans"/>
            </a:endParaRPr>
          </a:p>
          <a:p>
            <a:pPr indent="0" lvl="0" marL="0" rtl="0" algn="l">
              <a:spcBef>
                <a:spcPts val="0"/>
              </a:spcBef>
              <a:spcAft>
                <a:spcPts val="0"/>
              </a:spcAft>
              <a:buNone/>
            </a:pPr>
            <a:r>
              <a:rPr lang="es" sz="1350">
                <a:solidFill>
                  <a:schemeClr val="dk1"/>
                </a:solidFill>
                <a:highlight>
                  <a:schemeClr val="accent6"/>
                </a:highlight>
                <a:latin typeface="DM Sans"/>
                <a:ea typeface="DM Sans"/>
                <a:cs typeface="DM Sans"/>
                <a:sym typeface="DM Sans"/>
              </a:rPr>
              <a:t>(Sólo si quiere pasar de user a premium, no al revés)</a:t>
            </a:r>
            <a:endParaRPr sz="1150">
              <a:solidFill>
                <a:schemeClr val="dk1"/>
              </a:solidFill>
              <a:highlight>
                <a:schemeClr val="accent6"/>
              </a:highlight>
              <a:latin typeface="DM Sans"/>
              <a:ea typeface="DM Sans"/>
              <a:cs typeface="DM Sans"/>
              <a:sym typeface="DM Sans"/>
            </a:endParaRPr>
          </a:p>
          <a:p>
            <a:pPr indent="0" lvl="0" marL="457200" marR="0" rtl="0" algn="l">
              <a:lnSpc>
                <a:spcPct val="100000"/>
              </a:lnSpc>
              <a:spcBef>
                <a:spcPts val="0"/>
              </a:spcBef>
              <a:spcAft>
                <a:spcPts val="0"/>
              </a:spcAft>
              <a:buNone/>
            </a:pPr>
            <a:r>
              <a:t/>
            </a:r>
            <a:endParaRPr sz="1250">
              <a:solidFill>
                <a:srgbClr val="999999"/>
              </a:solidFill>
              <a:latin typeface="DM Sans"/>
              <a:ea typeface="DM Sans"/>
              <a:cs typeface="DM Sans"/>
              <a:sym typeface="DM Sans"/>
            </a:endParaRPr>
          </a:p>
        </p:txBody>
      </p:sp>
      <p:sp>
        <p:nvSpPr>
          <p:cNvPr id="452" name="Google Shape;452;p102"/>
          <p:cNvSpPr txBox="1"/>
          <p:nvPr/>
        </p:nvSpPr>
        <p:spPr>
          <a:xfrm>
            <a:off x="930550" y="468275"/>
            <a:ext cx="30723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 sz="1600" u="none" cap="none" strike="noStrike">
                <a:solidFill>
                  <a:schemeClr val="dk1"/>
                </a:solidFill>
                <a:latin typeface="DM Sans"/>
                <a:ea typeface="DM Sans"/>
                <a:cs typeface="DM Sans"/>
                <a:sym typeface="DM Sans"/>
              </a:rPr>
              <a:t>DESAFÍO </a:t>
            </a:r>
            <a:r>
              <a:rPr lang="es" sz="1600">
                <a:solidFill>
                  <a:schemeClr val="dk1"/>
                </a:solidFill>
                <a:latin typeface="DM Sans"/>
                <a:ea typeface="DM Sans"/>
                <a:cs typeface="DM Sans"/>
                <a:sym typeface="DM Sans"/>
              </a:rPr>
              <a:t>COMPLEMENTARIO</a:t>
            </a:r>
            <a:endParaRPr b="0" i="0" sz="1400" u="none" cap="none" strike="noStrike">
              <a:solidFill>
                <a:srgbClr val="000000"/>
              </a:solidFill>
              <a:latin typeface="DM Sans"/>
              <a:ea typeface="DM Sans"/>
              <a:cs typeface="DM Sans"/>
              <a:sym typeface="DM Sans"/>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sp>
        <p:nvSpPr>
          <p:cNvPr id="457" name="Google Shape;457;p103"/>
          <p:cNvSpPr txBox="1"/>
          <p:nvPr/>
        </p:nvSpPr>
        <p:spPr>
          <a:xfrm>
            <a:off x="1461300" y="1925250"/>
            <a:ext cx="6221400" cy="12930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a:t>
            </a:r>
            <a:r>
              <a:rPr b="1" lang="es" sz="4000">
                <a:solidFill>
                  <a:schemeClr val="dk1"/>
                </a:solidFill>
                <a:latin typeface="DM Sans"/>
                <a:ea typeface="DM Sans"/>
                <a:cs typeface="DM Sans"/>
                <a:sym typeface="DM Sans"/>
              </a:rPr>
              <a:t>Dudas, p</a:t>
            </a:r>
            <a:r>
              <a:rPr b="1" i="0" lang="es" sz="4000" u="none" cap="none" strike="noStrike">
                <a:solidFill>
                  <a:schemeClr val="dk1"/>
                </a:solidFill>
                <a:latin typeface="DM Sans"/>
                <a:ea typeface="DM Sans"/>
                <a:cs typeface="DM Sans"/>
                <a:sym typeface="DM Sans"/>
              </a:rPr>
              <a:t>reguntas, consultas?</a:t>
            </a:r>
            <a:endParaRPr b="1" i="0" sz="4000" u="none" cap="none" strike="noStrike">
              <a:solidFill>
                <a:schemeClr val="dk1"/>
              </a:solidFill>
              <a:latin typeface="DM Sans"/>
              <a:ea typeface="DM Sans"/>
              <a:cs typeface="DM Sans"/>
              <a:sym typeface="DM Sans"/>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sp>
        <p:nvSpPr>
          <p:cNvPr id="462" name="Google Shape;462;p104"/>
          <p:cNvSpPr txBox="1"/>
          <p:nvPr/>
        </p:nvSpPr>
        <p:spPr>
          <a:xfrm>
            <a:off x="1461300" y="1598325"/>
            <a:ext cx="6221400" cy="1431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5000"/>
              <a:buFont typeface="Arial"/>
              <a:buNone/>
            </a:pPr>
            <a:r>
              <a:rPr lang="es" sz="5000">
                <a:solidFill>
                  <a:srgbClr val="E8E7E3"/>
                </a:solidFill>
              </a:rPr>
              <a:t>🍔</a:t>
            </a:r>
            <a:endParaRPr b="0" i="0" sz="5000" u="none" cap="none" strike="noStrike">
              <a:solidFill>
                <a:srgbClr val="E8E7E3"/>
              </a:solidFill>
              <a:latin typeface="Arial"/>
              <a:ea typeface="Arial"/>
              <a:cs typeface="Arial"/>
              <a:sym typeface="Arial"/>
            </a:endParaRPr>
          </a:p>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rgbClr val="EAFF6A"/>
                </a:solidFill>
                <a:latin typeface="DM Sans"/>
                <a:ea typeface="DM Sans"/>
                <a:cs typeface="DM Sans"/>
                <a:sym typeface="DM Sans"/>
              </a:rPr>
              <a:t>Break</a:t>
            </a:r>
            <a:endParaRPr b="1" i="0" sz="4000" u="none" cap="none" strike="noStrike">
              <a:solidFill>
                <a:schemeClr val="lt1"/>
              </a:solidFill>
              <a:latin typeface="DM Sans"/>
              <a:ea typeface="DM Sans"/>
              <a:cs typeface="DM Sans"/>
              <a:sym typeface="DM Sans"/>
            </a:endParaRPr>
          </a:p>
        </p:txBody>
      </p:sp>
      <p:sp>
        <p:nvSpPr>
          <p:cNvPr id="463" name="Google Shape;463;p104"/>
          <p:cNvSpPr txBox="1"/>
          <p:nvPr/>
        </p:nvSpPr>
        <p:spPr>
          <a:xfrm>
            <a:off x="2998200" y="2971950"/>
            <a:ext cx="31476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0" i="0" lang="es" sz="2000" u="none" cap="none" strike="noStrike">
                <a:solidFill>
                  <a:schemeClr val="lt1"/>
                </a:solidFill>
                <a:latin typeface="DM Sans"/>
                <a:ea typeface="DM Sans"/>
                <a:cs typeface="DM Sans"/>
                <a:sym typeface="DM Sans"/>
              </a:rPr>
              <a:t>¡</a:t>
            </a:r>
            <a:r>
              <a:rPr lang="es" sz="2000">
                <a:solidFill>
                  <a:schemeClr val="lt1"/>
                </a:solidFill>
                <a:latin typeface="DM Sans"/>
                <a:ea typeface="DM Sans"/>
                <a:cs typeface="DM Sans"/>
                <a:sym typeface="DM Sans"/>
              </a:rPr>
              <a:t>3</a:t>
            </a:r>
            <a:r>
              <a:rPr b="0" i="0" lang="es" sz="2000" u="none" cap="none" strike="noStrike">
                <a:solidFill>
                  <a:schemeClr val="lt1"/>
                </a:solidFill>
                <a:latin typeface="DM Sans"/>
                <a:ea typeface="DM Sans"/>
                <a:cs typeface="DM Sans"/>
                <a:sym typeface="DM Sans"/>
              </a:rPr>
              <a:t>0 minutos y volvemos!</a:t>
            </a:r>
            <a:endParaRPr b="0" i="0" sz="2000" u="none" cap="none" strike="noStrike">
              <a:solidFill>
                <a:schemeClr val="lt1"/>
              </a:solidFill>
              <a:latin typeface="DM Sans"/>
              <a:ea typeface="DM Sans"/>
              <a:cs typeface="DM Sans"/>
              <a:sym typeface="DM Sans"/>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pic>
        <p:nvPicPr>
          <p:cNvPr id="468" name="Google Shape;468;p105"/>
          <p:cNvPicPr preferRelativeResize="0"/>
          <p:nvPr/>
        </p:nvPicPr>
        <p:blipFill rotWithShape="1">
          <a:blip r:embed="rId3">
            <a:alphaModFix/>
          </a:blip>
          <a:srcRect b="0" l="0" r="0" t="0"/>
          <a:stretch/>
        </p:blipFill>
        <p:spPr>
          <a:xfrm>
            <a:off x="3654950" y="1299162"/>
            <a:ext cx="2042550" cy="3122575"/>
          </a:xfrm>
          <a:prstGeom prst="rect">
            <a:avLst/>
          </a:prstGeom>
          <a:noFill/>
          <a:ln>
            <a:noFill/>
          </a:ln>
        </p:spPr>
      </p:pic>
      <p:pic>
        <p:nvPicPr>
          <p:cNvPr id="469" name="Google Shape;469;p105"/>
          <p:cNvPicPr preferRelativeResize="0"/>
          <p:nvPr/>
        </p:nvPicPr>
        <p:blipFill rotWithShape="1">
          <a:blip r:embed="rId4">
            <a:alphaModFix/>
          </a:blip>
          <a:srcRect b="0" l="0" r="0" t="0"/>
          <a:stretch/>
        </p:blipFill>
        <p:spPr>
          <a:xfrm>
            <a:off x="1440025" y="1365650"/>
            <a:ext cx="1958700" cy="2989595"/>
          </a:xfrm>
          <a:prstGeom prst="rect">
            <a:avLst/>
          </a:prstGeom>
          <a:noFill/>
          <a:ln>
            <a:noFill/>
          </a:ln>
        </p:spPr>
      </p:pic>
      <p:pic>
        <p:nvPicPr>
          <p:cNvPr id="470" name="Google Shape;470;p105"/>
          <p:cNvPicPr preferRelativeResize="0"/>
          <p:nvPr/>
        </p:nvPicPr>
        <p:blipFill rotWithShape="1">
          <a:blip r:embed="rId4">
            <a:alphaModFix/>
          </a:blip>
          <a:srcRect b="0" l="0" r="0" t="0"/>
          <a:stretch/>
        </p:blipFill>
        <p:spPr>
          <a:xfrm>
            <a:off x="3682763" y="1365650"/>
            <a:ext cx="1958700" cy="2989595"/>
          </a:xfrm>
          <a:prstGeom prst="rect">
            <a:avLst/>
          </a:prstGeom>
          <a:noFill/>
          <a:ln>
            <a:noFill/>
          </a:ln>
        </p:spPr>
      </p:pic>
      <p:sp>
        <p:nvSpPr>
          <p:cNvPr id="471" name="Google Shape;471;p105"/>
          <p:cNvSpPr txBox="1"/>
          <p:nvPr/>
        </p:nvSpPr>
        <p:spPr>
          <a:xfrm>
            <a:off x="472700" y="468275"/>
            <a:ext cx="2324700" cy="6003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000"/>
              <a:buFont typeface="Arial"/>
              <a:buNone/>
            </a:pPr>
            <a:r>
              <a:rPr b="1" i="0" lang="es" sz="3000" u="none" cap="none" strike="noStrike">
                <a:solidFill>
                  <a:srgbClr val="EAFF6A"/>
                </a:solidFill>
                <a:latin typeface="DM Sans"/>
                <a:ea typeface="DM Sans"/>
                <a:cs typeface="DM Sans"/>
                <a:sym typeface="DM Sans"/>
              </a:rPr>
              <a:t>Temario</a:t>
            </a:r>
            <a:endParaRPr b="1" i="0" sz="3000" u="none" cap="none" strike="noStrike">
              <a:solidFill>
                <a:srgbClr val="EAFF6A"/>
              </a:solidFill>
              <a:latin typeface="DM Sans"/>
              <a:ea typeface="DM Sans"/>
              <a:cs typeface="DM Sans"/>
              <a:sym typeface="DM Sans"/>
            </a:endParaRPr>
          </a:p>
        </p:txBody>
      </p:sp>
      <p:sp>
        <p:nvSpPr>
          <p:cNvPr id="472" name="Google Shape;472;p105"/>
          <p:cNvSpPr txBox="1"/>
          <p:nvPr/>
        </p:nvSpPr>
        <p:spPr>
          <a:xfrm>
            <a:off x="1439813" y="1463250"/>
            <a:ext cx="1928700" cy="3693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1200"/>
              <a:buFont typeface="Arial"/>
              <a:buNone/>
            </a:pPr>
            <a:r>
              <a:rPr lang="es" sz="1200">
                <a:solidFill>
                  <a:schemeClr val="lt1"/>
                </a:solidFill>
                <a:latin typeface="DM Sans"/>
                <a:ea typeface="DM Sans"/>
                <a:cs typeface="DM Sans"/>
                <a:sym typeface="DM Sans"/>
              </a:rPr>
              <a:t>23 - Parte I</a:t>
            </a:r>
            <a:endParaRPr i="0" sz="1600" u="none" cap="none" strike="noStrike">
              <a:solidFill>
                <a:schemeClr val="lt1"/>
              </a:solidFill>
              <a:latin typeface="DM Sans"/>
              <a:ea typeface="DM Sans"/>
              <a:cs typeface="DM Sans"/>
              <a:sym typeface="DM Sans"/>
            </a:endParaRPr>
          </a:p>
        </p:txBody>
      </p:sp>
      <p:cxnSp>
        <p:nvCxnSpPr>
          <p:cNvPr id="473" name="Google Shape;473;p105"/>
          <p:cNvCxnSpPr/>
          <p:nvPr/>
        </p:nvCxnSpPr>
        <p:spPr>
          <a:xfrm>
            <a:off x="1514538" y="2659250"/>
            <a:ext cx="1778400" cy="0"/>
          </a:xfrm>
          <a:prstGeom prst="straightConnector1">
            <a:avLst/>
          </a:prstGeom>
          <a:noFill/>
          <a:ln cap="flat" cmpd="sng" w="9525">
            <a:solidFill>
              <a:srgbClr val="434343"/>
            </a:solidFill>
            <a:prstDash val="solid"/>
            <a:round/>
            <a:headEnd len="sm" w="sm" type="none"/>
            <a:tailEnd len="sm" w="sm" type="none"/>
          </a:ln>
        </p:spPr>
      </p:cxnSp>
      <p:sp>
        <p:nvSpPr>
          <p:cNvPr id="474" name="Google Shape;474;p105"/>
          <p:cNvSpPr txBox="1"/>
          <p:nvPr/>
        </p:nvSpPr>
        <p:spPr>
          <a:xfrm>
            <a:off x="1470013" y="1898900"/>
            <a:ext cx="1928700" cy="6465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500"/>
              <a:buFont typeface="Arial"/>
              <a:buNone/>
            </a:pPr>
            <a:r>
              <a:rPr b="1" lang="es" sz="1500">
                <a:solidFill>
                  <a:srgbClr val="999999"/>
                </a:solidFill>
                <a:latin typeface="DM Sans"/>
                <a:ea typeface="DM Sans"/>
                <a:cs typeface="DM Sans"/>
                <a:sym typeface="DM Sans"/>
              </a:rPr>
              <a:t>Cuarta Práctica Integradora</a:t>
            </a:r>
            <a:endParaRPr b="1" i="0" sz="1500" u="none" cap="none" strike="noStrike">
              <a:solidFill>
                <a:srgbClr val="999999"/>
              </a:solidFill>
              <a:latin typeface="DM Sans"/>
              <a:ea typeface="DM Sans"/>
              <a:cs typeface="DM Sans"/>
              <a:sym typeface="DM Sans"/>
            </a:endParaRPr>
          </a:p>
        </p:txBody>
      </p:sp>
      <p:sp>
        <p:nvSpPr>
          <p:cNvPr id="475" name="Google Shape;475;p105"/>
          <p:cNvSpPr txBox="1"/>
          <p:nvPr/>
        </p:nvSpPr>
        <p:spPr>
          <a:xfrm>
            <a:off x="3668000" y="1401600"/>
            <a:ext cx="1928700" cy="3693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1200"/>
              <a:buFont typeface="Arial"/>
              <a:buNone/>
            </a:pPr>
            <a:r>
              <a:rPr b="1" lang="es" sz="1200">
                <a:solidFill>
                  <a:srgbClr val="FFFFFF"/>
                </a:solidFill>
                <a:latin typeface="DM Sans"/>
                <a:ea typeface="DM Sans"/>
                <a:cs typeface="DM Sans"/>
                <a:sym typeface="DM Sans"/>
              </a:rPr>
              <a:t>23 - Parte II</a:t>
            </a:r>
            <a:endParaRPr b="1" i="0" sz="1600" u="none" cap="none" strike="noStrike">
              <a:solidFill>
                <a:srgbClr val="FFFFFF"/>
              </a:solidFill>
              <a:latin typeface="DM Sans"/>
              <a:ea typeface="DM Sans"/>
              <a:cs typeface="DM Sans"/>
              <a:sym typeface="DM Sans"/>
            </a:endParaRPr>
          </a:p>
        </p:txBody>
      </p:sp>
      <p:cxnSp>
        <p:nvCxnSpPr>
          <p:cNvPr id="476" name="Google Shape;476;p105"/>
          <p:cNvCxnSpPr/>
          <p:nvPr/>
        </p:nvCxnSpPr>
        <p:spPr>
          <a:xfrm>
            <a:off x="3757913" y="2732100"/>
            <a:ext cx="1778400" cy="0"/>
          </a:xfrm>
          <a:prstGeom prst="straightConnector1">
            <a:avLst/>
          </a:prstGeom>
          <a:noFill/>
          <a:ln cap="flat" cmpd="sng" w="9525">
            <a:solidFill>
              <a:srgbClr val="434343"/>
            </a:solidFill>
            <a:prstDash val="solid"/>
            <a:round/>
            <a:headEnd len="sm" w="sm" type="none"/>
            <a:tailEnd len="sm" w="sm" type="none"/>
          </a:ln>
        </p:spPr>
      </p:cxnSp>
      <p:sp>
        <p:nvSpPr>
          <p:cNvPr id="477" name="Google Shape;477;p105"/>
          <p:cNvSpPr txBox="1"/>
          <p:nvPr/>
        </p:nvSpPr>
        <p:spPr>
          <a:xfrm>
            <a:off x="3668000" y="1887350"/>
            <a:ext cx="1928700" cy="877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500"/>
              <a:buFont typeface="Arial"/>
              <a:buNone/>
            </a:pPr>
            <a:r>
              <a:rPr b="1" lang="es" sz="1500">
                <a:solidFill>
                  <a:srgbClr val="EAFF6A"/>
                </a:solidFill>
                <a:latin typeface="DM Sans"/>
                <a:ea typeface="DM Sans"/>
                <a:cs typeface="DM Sans"/>
                <a:sym typeface="DM Sans"/>
              </a:rPr>
              <a:t>Product Cloud: Despliegue de nuestro aplicativo</a:t>
            </a:r>
            <a:endParaRPr b="1" sz="1500">
              <a:solidFill>
                <a:srgbClr val="EAFF6A"/>
              </a:solidFill>
              <a:latin typeface="DM Sans"/>
              <a:ea typeface="DM Sans"/>
              <a:cs typeface="DM Sans"/>
              <a:sym typeface="DM Sans"/>
            </a:endParaRPr>
          </a:p>
        </p:txBody>
      </p:sp>
      <p:cxnSp>
        <p:nvCxnSpPr>
          <p:cNvPr id="478" name="Google Shape;478;p105"/>
          <p:cNvCxnSpPr/>
          <p:nvPr/>
        </p:nvCxnSpPr>
        <p:spPr>
          <a:xfrm>
            <a:off x="1529963" y="1832550"/>
            <a:ext cx="1778400" cy="0"/>
          </a:xfrm>
          <a:prstGeom prst="straightConnector1">
            <a:avLst/>
          </a:prstGeom>
          <a:noFill/>
          <a:ln cap="flat" cmpd="sng" w="9525">
            <a:solidFill>
              <a:srgbClr val="434343"/>
            </a:solidFill>
            <a:prstDash val="solid"/>
            <a:round/>
            <a:headEnd len="sm" w="sm" type="none"/>
            <a:tailEnd len="sm" w="sm" type="none"/>
          </a:ln>
        </p:spPr>
      </p:cxnSp>
      <p:cxnSp>
        <p:nvCxnSpPr>
          <p:cNvPr id="479" name="Google Shape;479;p105"/>
          <p:cNvCxnSpPr/>
          <p:nvPr/>
        </p:nvCxnSpPr>
        <p:spPr>
          <a:xfrm>
            <a:off x="3743163" y="1829125"/>
            <a:ext cx="1778400" cy="0"/>
          </a:xfrm>
          <a:prstGeom prst="straightConnector1">
            <a:avLst/>
          </a:prstGeom>
          <a:noFill/>
          <a:ln cap="flat" cmpd="sng" w="9525">
            <a:solidFill>
              <a:srgbClr val="434343"/>
            </a:solidFill>
            <a:prstDash val="solid"/>
            <a:round/>
            <a:headEnd len="sm" w="sm" type="none"/>
            <a:tailEnd len="sm" w="sm" type="none"/>
          </a:ln>
        </p:spPr>
      </p:cxnSp>
      <p:sp>
        <p:nvSpPr>
          <p:cNvPr id="480" name="Google Shape;480;p105"/>
          <p:cNvSpPr txBox="1"/>
          <p:nvPr/>
        </p:nvSpPr>
        <p:spPr>
          <a:xfrm>
            <a:off x="3613775" y="2732100"/>
            <a:ext cx="2042700" cy="1477500"/>
          </a:xfrm>
          <a:prstGeom prst="rect">
            <a:avLst/>
          </a:prstGeom>
          <a:noFill/>
          <a:ln>
            <a:noFill/>
          </a:ln>
        </p:spPr>
        <p:txBody>
          <a:bodyPr anchorCtr="0" anchor="t" bIns="91425" lIns="91425" spcFirstLastPara="1" rIns="91425" wrap="square" tIns="91425">
            <a:spAutoFit/>
          </a:bodyPr>
          <a:lstStyle/>
          <a:p>
            <a:pPr indent="-304800" lvl="0" marL="457200" marR="0" rtl="0" algn="l">
              <a:lnSpc>
                <a:spcPct val="100000"/>
              </a:lnSpc>
              <a:spcBef>
                <a:spcPts val="0"/>
              </a:spcBef>
              <a:spcAft>
                <a:spcPts val="0"/>
              </a:spcAft>
              <a:buClr>
                <a:schemeClr val="accent6"/>
              </a:buClr>
              <a:buSzPts val="1200"/>
              <a:buFont typeface="DM Sans"/>
              <a:buChar char="✓"/>
            </a:pPr>
            <a:r>
              <a:rPr lang="es" sz="1200" u="sng">
                <a:solidFill>
                  <a:schemeClr val="hlink"/>
                </a:solidFill>
                <a:latin typeface="DM Sans"/>
                <a:ea typeface="DM Sans"/>
                <a:cs typeface="DM Sans"/>
                <a:sym typeface="DM Sans"/>
                <a:hlinkClick action="ppaction://hlinksldjump" r:id="rId5"/>
              </a:rPr>
              <a:t>Despliegue de nuestro aplicativo</a:t>
            </a:r>
            <a:endParaRPr sz="1200">
              <a:solidFill>
                <a:schemeClr val="lt1"/>
              </a:solidFill>
              <a:latin typeface="DM Sans"/>
              <a:ea typeface="DM Sans"/>
              <a:cs typeface="DM Sans"/>
              <a:sym typeface="DM Sans"/>
            </a:endParaRPr>
          </a:p>
          <a:p>
            <a:pPr indent="0" lvl="0" marL="457200" marR="0" rtl="0" algn="l">
              <a:lnSpc>
                <a:spcPct val="100000"/>
              </a:lnSpc>
              <a:spcBef>
                <a:spcPts val="0"/>
              </a:spcBef>
              <a:spcAft>
                <a:spcPts val="0"/>
              </a:spcAft>
              <a:buNone/>
            </a:pPr>
            <a:r>
              <a:t/>
            </a:r>
            <a:endParaRPr sz="1200">
              <a:solidFill>
                <a:schemeClr val="lt1"/>
              </a:solidFill>
              <a:latin typeface="DM Sans"/>
              <a:ea typeface="DM Sans"/>
              <a:cs typeface="DM Sans"/>
              <a:sym typeface="DM Sans"/>
            </a:endParaRPr>
          </a:p>
          <a:p>
            <a:pPr indent="-304800" lvl="0" marL="457200" marR="0" rtl="0" algn="l">
              <a:lnSpc>
                <a:spcPct val="100000"/>
              </a:lnSpc>
              <a:spcBef>
                <a:spcPts val="0"/>
              </a:spcBef>
              <a:spcAft>
                <a:spcPts val="0"/>
              </a:spcAft>
              <a:buClr>
                <a:schemeClr val="accent6"/>
              </a:buClr>
              <a:buSzPts val="1200"/>
              <a:buFont typeface="DM Sans"/>
              <a:buChar char="✓"/>
            </a:pPr>
            <a:r>
              <a:rPr lang="es" sz="1200" u="sng">
                <a:solidFill>
                  <a:schemeClr val="hlink"/>
                </a:solidFill>
                <a:latin typeface="DM Sans"/>
                <a:ea typeface="DM Sans"/>
                <a:cs typeface="DM Sans"/>
                <a:sym typeface="DM Sans"/>
                <a:hlinkClick action="ppaction://hlinksldjump" r:id="rId6"/>
              </a:rPr>
              <a:t>Configuración de pipeline en Railway.app</a:t>
            </a:r>
            <a:endParaRPr sz="1200">
              <a:solidFill>
                <a:schemeClr val="lt1"/>
              </a:solidFill>
              <a:latin typeface="DM Sans"/>
              <a:ea typeface="DM Sans"/>
              <a:cs typeface="DM Sans"/>
              <a:sym typeface="DM Sans"/>
            </a:endParaRPr>
          </a:p>
          <a:p>
            <a:pPr indent="0" lvl="0" marL="0" marR="0" rtl="0" algn="l">
              <a:lnSpc>
                <a:spcPct val="100000"/>
              </a:lnSpc>
              <a:spcBef>
                <a:spcPts val="0"/>
              </a:spcBef>
              <a:spcAft>
                <a:spcPts val="0"/>
              </a:spcAft>
              <a:buNone/>
            </a:pPr>
            <a:r>
              <a:t/>
            </a:r>
            <a:endParaRPr sz="1200">
              <a:solidFill>
                <a:schemeClr val="lt1"/>
              </a:solidFill>
              <a:latin typeface="DM Sans"/>
              <a:ea typeface="DM Sans"/>
              <a:cs typeface="DM Sans"/>
              <a:sym typeface="DM Sans"/>
            </a:endParaRPr>
          </a:p>
        </p:txBody>
      </p:sp>
      <p:sp>
        <p:nvSpPr>
          <p:cNvPr id="481" name="Google Shape;481;p105"/>
          <p:cNvSpPr txBox="1"/>
          <p:nvPr/>
        </p:nvSpPr>
        <p:spPr>
          <a:xfrm>
            <a:off x="1497600" y="2732100"/>
            <a:ext cx="1928700" cy="3693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t/>
            </a:r>
            <a:endParaRPr sz="1200">
              <a:solidFill>
                <a:srgbClr val="999999"/>
              </a:solidFill>
              <a:latin typeface="DM Sans"/>
              <a:ea typeface="DM Sans"/>
              <a:cs typeface="DM Sans"/>
              <a:sym typeface="DM Sans"/>
            </a:endParaRPr>
          </a:p>
        </p:txBody>
      </p:sp>
      <p:pic>
        <p:nvPicPr>
          <p:cNvPr id="482" name="Google Shape;482;p105"/>
          <p:cNvPicPr preferRelativeResize="0"/>
          <p:nvPr/>
        </p:nvPicPr>
        <p:blipFill rotWithShape="1">
          <a:blip r:embed="rId4">
            <a:alphaModFix/>
          </a:blip>
          <a:srcRect b="0" l="0" r="0" t="0"/>
          <a:stretch/>
        </p:blipFill>
        <p:spPr>
          <a:xfrm>
            <a:off x="5926150" y="1365650"/>
            <a:ext cx="1958700" cy="2989595"/>
          </a:xfrm>
          <a:prstGeom prst="rect">
            <a:avLst/>
          </a:prstGeom>
          <a:noFill/>
          <a:ln>
            <a:noFill/>
          </a:ln>
        </p:spPr>
      </p:pic>
      <p:sp>
        <p:nvSpPr>
          <p:cNvPr id="483" name="Google Shape;483;p105"/>
          <p:cNvSpPr txBox="1"/>
          <p:nvPr/>
        </p:nvSpPr>
        <p:spPr>
          <a:xfrm>
            <a:off x="5865988" y="1480700"/>
            <a:ext cx="1928700" cy="3693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1200"/>
              <a:buFont typeface="Arial"/>
              <a:buNone/>
            </a:pPr>
            <a:r>
              <a:rPr lang="es" sz="1200">
                <a:solidFill>
                  <a:schemeClr val="lt1"/>
                </a:solidFill>
                <a:latin typeface="DM Sans"/>
                <a:ea typeface="DM Sans"/>
                <a:cs typeface="DM Sans"/>
                <a:sym typeface="DM Sans"/>
              </a:rPr>
              <a:t>24</a:t>
            </a:r>
            <a:endParaRPr i="0" sz="1600" u="none" cap="none" strike="noStrike">
              <a:solidFill>
                <a:schemeClr val="lt1"/>
              </a:solidFill>
              <a:latin typeface="DM Sans"/>
              <a:ea typeface="DM Sans"/>
              <a:cs typeface="DM Sans"/>
              <a:sym typeface="DM Sans"/>
            </a:endParaRPr>
          </a:p>
        </p:txBody>
      </p:sp>
      <p:cxnSp>
        <p:nvCxnSpPr>
          <p:cNvPr id="484" name="Google Shape;484;p105"/>
          <p:cNvCxnSpPr/>
          <p:nvPr/>
        </p:nvCxnSpPr>
        <p:spPr>
          <a:xfrm>
            <a:off x="6000663" y="2659250"/>
            <a:ext cx="1778400" cy="0"/>
          </a:xfrm>
          <a:prstGeom prst="straightConnector1">
            <a:avLst/>
          </a:prstGeom>
          <a:noFill/>
          <a:ln cap="flat" cmpd="sng" w="9525">
            <a:solidFill>
              <a:srgbClr val="434343"/>
            </a:solidFill>
            <a:prstDash val="solid"/>
            <a:round/>
            <a:headEnd len="sm" w="sm" type="none"/>
            <a:tailEnd len="sm" w="sm" type="none"/>
          </a:ln>
        </p:spPr>
      </p:cxnSp>
      <p:sp>
        <p:nvSpPr>
          <p:cNvPr id="485" name="Google Shape;485;p105"/>
          <p:cNvSpPr txBox="1"/>
          <p:nvPr/>
        </p:nvSpPr>
        <p:spPr>
          <a:xfrm>
            <a:off x="5953713" y="2014400"/>
            <a:ext cx="1928700" cy="4155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500"/>
              <a:buFont typeface="Arial"/>
              <a:buNone/>
            </a:pPr>
            <a:r>
              <a:rPr b="1" lang="es" sz="1500">
                <a:solidFill>
                  <a:srgbClr val="999999"/>
                </a:solidFill>
                <a:latin typeface="DM Sans"/>
                <a:ea typeface="DM Sans"/>
                <a:cs typeface="DM Sans"/>
                <a:sym typeface="DM Sans"/>
              </a:rPr>
              <a:t>Pasarelas de pago</a:t>
            </a:r>
            <a:endParaRPr b="1" sz="1500">
              <a:solidFill>
                <a:srgbClr val="999999"/>
              </a:solidFill>
              <a:latin typeface="DM Sans"/>
              <a:ea typeface="DM Sans"/>
              <a:cs typeface="DM Sans"/>
              <a:sym typeface="DM Sans"/>
            </a:endParaRPr>
          </a:p>
        </p:txBody>
      </p:sp>
      <p:cxnSp>
        <p:nvCxnSpPr>
          <p:cNvPr id="486" name="Google Shape;486;p105"/>
          <p:cNvCxnSpPr/>
          <p:nvPr/>
        </p:nvCxnSpPr>
        <p:spPr>
          <a:xfrm>
            <a:off x="6016288" y="1850000"/>
            <a:ext cx="1778400" cy="0"/>
          </a:xfrm>
          <a:prstGeom prst="straightConnector1">
            <a:avLst/>
          </a:prstGeom>
          <a:noFill/>
          <a:ln cap="flat" cmpd="sng" w="9525">
            <a:solidFill>
              <a:srgbClr val="434343"/>
            </a:solidFill>
            <a:prstDash val="solid"/>
            <a:round/>
            <a:headEnd len="sm" w="sm" type="none"/>
            <a:tailEnd len="sm" w="sm" type="none"/>
          </a:ln>
        </p:spPr>
      </p:cxnSp>
      <p:sp>
        <p:nvSpPr>
          <p:cNvPr id="487" name="Google Shape;487;p105"/>
          <p:cNvSpPr txBox="1"/>
          <p:nvPr/>
        </p:nvSpPr>
        <p:spPr>
          <a:xfrm>
            <a:off x="6008375" y="2643050"/>
            <a:ext cx="1778400" cy="369300"/>
          </a:xfrm>
          <a:prstGeom prst="rect">
            <a:avLst/>
          </a:prstGeom>
          <a:noFill/>
          <a:ln>
            <a:noFill/>
          </a:ln>
        </p:spPr>
        <p:txBody>
          <a:bodyPr anchorCtr="0" anchor="t" bIns="91425" lIns="91425" spcFirstLastPara="1" rIns="91425" wrap="square" tIns="91425">
            <a:spAutoFit/>
          </a:bodyPr>
          <a:lstStyle/>
          <a:p>
            <a:pPr indent="0" lvl="0" marL="457200" marR="0" rtl="0" algn="l">
              <a:lnSpc>
                <a:spcPct val="100000"/>
              </a:lnSpc>
              <a:spcBef>
                <a:spcPts val="0"/>
              </a:spcBef>
              <a:spcAft>
                <a:spcPts val="0"/>
              </a:spcAft>
              <a:buNone/>
            </a:pPr>
            <a:r>
              <a:t/>
            </a:r>
            <a:endParaRPr sz="1200">
              <a:solidFill>
                <a:srgbClr val="999999"/>
              </a:solidFill>
              <a:latin typeface="DM Sans"/>
              <a:ea typeface="DM Sans"/>
              <a:cs typeface="DM Sans"/>
              <a:sym typeface="DM Sans"/>
            </a:endParaRPr>
          </a:p>
        </p:txBody>
      </p:sp>
      <p:sp>
        <p:nvSpPr>
          <p:cNvPr id="488" name="Google Shape;488;p105"/>
          <p:cNvSpPr txBox="1"/>
          <p:nvPr/>
        </p:nvSpPr>
        <p:spPr>
          <a:xfrm>
            <a:off x="1586388" y="2960700"/>
            <a:ext cx="1732500" cy="1262100"/>
          </a:xfrm>
          <a:prstGeom prst="rect">
            <a:avLst/>
          </a:prstGeom>
          <a:noFill/>
          <a:ln>
            <a:noFill/>
          </a:ln>
        </p:spPr>
        <p:txBody>
          <a:bodyPr anchorCtr="0" anchor="t" bIns="91425" lIns="91425" spcFirstLastPara="1" rIns="91425" wrap="square" tIns="91425">
            <a:spAutoFit/>
          </a:bodyPr>
          <a:lstStyle/>
          <a:p>
            <a:pPr indent="-304800" lvl="0" marL="457200" marR="0" rtl="0" algn="l">
              <a:lnSpc>
                <a:spcPct val="100000"/>
              </a:lnSpc>
              <a:spcBef>
                <a:spcPts val="0"/>
              </a:spcBef>
              <a:spcAft>
                <a:spcPts val="0"/>
              </a:spcAft>
              <a:buClr>
                <a:schemeClr val="accent4"/>
              </a:buClr>
              <a:buSzPts val="1200"/>
              <a:buFont typeface="DM Sans"/>
              <a:buChar char="✓"/>
            </a:pPr>
            <a:r>
              <a:rPr lang="es" sz="1200">
                <a:solidFill>
                  <a:srgbClr val="B7B7B7"/>
                </a:solidFill>
                <a:uFill>
                  <a:noFill/>
                </a:uFill>
                <a:latin typeface="DM Sans"/>
                <a:ea typeface="DM Sans"/>
                <a:cs typeface="DM Sans"/>
                <a:sym typeface="DM Sans"/>
                <a:hlinkClick>
                  <a:extLst>
                    <a:ext uri="{A12FA001-AC4F-418D-AE19-62706E023703}">
                      <ahyp:hlinkClr val="tx"/>
                    </a:ext>
                  </a:extLst>
                </a:hlinkClick>
              </a:rPr>
              <a:t>Skills</a:t>
            </a:r>
            <a:endParaRPr sz="1200">
              <a:solidFill>
                <a:srgbClr val="B7B7B7"/>
              </a:solidFill>
              <a:latin typeface="DM Sans"/>
              <a:ea typeface="DM Sans"/>
              <a:cs typeface="DM Sans"/>
              <a:sym typeface="DM Sans"/>
            </a:endParaRPr>
          </a:p>
          <a:p>
            <a:pPr indent="0" lvl="0" marL="914400" marR="0" rtl="0" algn="l">
              <a:lnSpc>
                <a:spcPct val="100000"/>
              </a:lnSpc>
              <a:spcBef>
                <a:spcPts val="0"/>
              </a:spcBef>
              <a:spcAft>
                <a:spcPts val="0"/>
              </a:spcAft>
              <a:buNone/>
            </a:pPr>
            <a:r>
              <a:t/>
            </a:r>
            <a:endParaRPr sz="1200">
              <a:solidFill>
                <a:srgbClr val="B7B7B7"/>
              </a:solidFill>
              <a:latin typeface="DM Sans"/>
              <a:ea typeface="DM Sans"/>
              <a:cs typeface="DM Sans"/>
              <a:sym typeface="DM Sans"/>
            </a:endParaRPr>
          </a:p>
          <a:p>
            <a:pPr indent="-304800" lvl="0" marL="457200" marR="0" rtl="0" algn="l">
              <a:lnSpc>
                <a:spcPct val="100000"/>
              </a:lnSpc>
              <a:spcBef>
                <a:spcPts val="0"/>
              </a:spcBef>
              <a:spcAft>
                <a:spcPts val="0"/>
              </a:spcAft>
              <a:buClr>
                <a:schemeClr val="accent4"/>
              </a:buClr>
              <a:buSzPts val="1200"/>
              <a:buFont typeface="DM Sans"/>
              <a:buChar char="✓"/>
            </a:pPr>
            <a:r>
              <a:rPr lang="es" sz="1200">
                <a:solidFill>
                  <a:srgbClr val="B7B7B7"/>
                </a:solidFill>
                <a:uFill>
                  <a:noFill/>
                </a:uFill>
                <a:latin typeface="DM Sans"/>
                <a:ea typeface="DM Sans"/>
                <a:cs typeface="DM Sans"/>
                <a:sym typeface="DM Sans"/>
                <a:hlinkClick>
                  <a:extLst>
                    <a:ext uri="{A12FA001-AC4F-418D-AE19-62706E023703}">
                      <ahyp:hlinkClr val="tx"/>
                    </a:ext>
                  </a:extLst>
                </a:hlinkClick>
              </a:rPr>
              <a:t>Práctica integradora</a:t>
            </a:r>
            <a:endParaRPr sz="1200">
              <a:solidFill>
                <a:srgbClr val="B7B7B7"/>
              </a:solidFill>
              <a:latin typeface="DM Sans"/>
              <a:ea typeface="DM Sans"/>
              <a:cs typeface="DM Sans"/>
              <a:sym typeface="DM Sans"/>
            </a:endParaRPr>
          </a:p>
          <a:p>
            <a:pPr indent="0" lvl="0" marL="457200" marR="0" rtl="0" algn="l">
              <a:lnSpc>
                <a:spcPct val="100000"/>
              </a:lnSpc>
              <a:spcBef>
                <a:spcPts val="0"/>
              </a:spcBef>
              <a:spcAft>
                <a:spcPts val="0"/>
              </a:spcAft>
              <a:buClr>
                <a:srgbClr val="000000"/>
              </a:buClr>
              <a:buSzPts val="1100"/>
              <a:buFont typeface="Arial"/>
              <a:buNone/>
            </a:pPr>
            <a:r>
              <a:t/>
            </a:r>
            <a:endParaRPr sz="1100">
              <a:solidFill>
                <a:srgbClr val="B7B7B7"/>
              </a:solidFill>
              <a:latin typeface="DM Sans"/>
              <a:ea typeface="DM Sans"/>
              <a:cs typeface="DM Sans"/>
              <a:sym typeface="DM Sans"/>
            </a:endParaRPr>
          </a:p>
          <a:p>
            <a:pPr indent="0" lvl="0" marL="457200" marR="0" rtl="0" algn="l">
              <a:lnSpc>
                <a:spcPct val="100000"/>
              </a:lnSpc>
              <a:spcBef>
                <a:spcPts val="0"/>
              </a:spcBef>
              <a:spcAft>
                <a:spcPts val="0"/>
              </a:spcAft>
              <a:buNone/>
            </a:pPr>
            <a:r>
              <a:t/>
            </a:r>
            <a:endParaRPr sz="1100">
              <a:solidFill>
                <a:srgbClr val="B7B7B7"/>
              </a:solidFill>
              <a:latin typeface="DM Sans"/>
              <a:ea typeface="DM Sans"/>
              <a:cs typeface="DM Sans"/>
              <a:sym typeface="DM Sans"/>
            </a:endParaRPr>
          </a:p>
        </p:txBody>
      </p:sp>
      <p:sp>
        <p:nvSpPr>
          <p:cNvPr id="489" name="Google Shape;489;p105"/>
          <p:cNvSpPr txBox="1"/>
          <p:nvPr/>
        </p:nvSpPr>
        <p:spPr>
          <a:xfrm>
            <a:off x="5943563" y="2732100"/>
            <a:ext cx="1732500" cy="738900"/>
          </a:xfrm>
          <a:prstGeom prst="rect">
            <a:avLst/>
          </a:prstGeom>
          <a:noFill/>
          <a:ln>
            <a:noFill/>
          </a:ln>
        </p:spPr>
        <p:txBody>
          <a:bodyPr anchorCtr="0" anchor="t" bIns="91425" lIns="91425" spcFirstLastPara="1" rIns="91425" wrap="square" tIns="91425">
            <a:spAutoFit/>
          </a:bodyPr>
          <a:lstStyle/>
          <a:p>
            <a:pPr indent="-304800" lvl="0" marL="457200" marR="0" rtl="0" algn="l">
              <a:lnSpc>
                <a:spcPct val="100000"/>
              </a:lnSpc>
              <a:spcBef>
                <a:spcPts val="0"/>
              </a:spcBef>
              <a:spcAft>
                <a:spcPts val="0"/>
              </a:spcAft>
              <a:buClr>
                <a:schemeClr val="accent4"/>
              </a:buClr>
              <a:buSzPts val="1200"/>
              <a:buFont typeface="DM Sans"/>
              <a:buChar char="✓"/>
            </a:pPr>
            <a:r>
              <a:rPr lang="es" sz="1200">
                <a:solidFill>
                  <a:srgbClr val="B7B7B7"/>
                </a:solidFill>
                <a:latin typeface="DM Sans"/>
                <a:ea typeface="DM Sans"/>
                <a:cs typeface="DM Sans"/>
                <a:sym typeface="DM Sans"/>
              </a:rPr>
              <a:t>Cerramos nuestra app</a:t>
            </a:r>
            <a:endParaRPr sz="1200">
              <a:solidFill>
                <a:srgbClr val="B7B7B7"/>
              </a:solidFill>
              <a:latin typeface="DM Sans"/>
              <a:ea typeface="DM Sans"/>
              <a:cs typeface="DM Sans"/>
              <a:sym typeface="DM Sans"/>
            </a:endParaRPr>
          </a:p>
          <a:p>
            <a:pPr indent="0" lvl="0" marL="0" marR="0" rtl="0" algn="l">
              <a:lnSpc>
                <a:spcPct val="100000"/>
              </a:lnSpc>
              <a:spcBef>
                <a:spcPts val="0"/>
              </a:spcBef>
              <a:spcAft>
                <a:spcPts val="0"/>
              </a:spcAft>
              <a:buNone/>
            </a:pPr>
            <a:r>
              <a:t/>
            </a:r>
            <a:endParaRPr sz="1200">
              <a:solidFill>
                <a:srgbClr val="B7B7B7"/>
              </a:solidFill>
              <a:latin typeface="DM Sans"/>
              <a:ea typeface="DM Sans"/>
              <a:cs typeface="DM Sans"/>
              <a:sym typeface="DM Sans"/>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 name="Shape 493"/>
        <p:cNvGrpSpPr/>
        <p:nvPr/>
      </p:nvGrpSpPr>
      <p:grpSpPr>
        <a:xfrm>
          <a:off x="0" y="0"/>
          <a:ext cx="0" cy="0"/>
          <a:chOff x="0" y="0"/>
          <a:chExt cx="0" cy="0"/>
        </a:xfrm>
      </p:grpSpPr>
      <p:sp>
        <p:nvSpPr>
          <p:cNvPr id="494" name="Google Shape;494;p106"/>
          <p:cNvSpPr txBox="1"/>
          <p:nvPr/>
        </p:nvSpPr>
        <p:spPr>
          <a:xfrm>
            <a:off x="501450" y="641650"/>
            <a:ext cx="8141100" cy="6003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3000">
                <a:solidFill>
                  <a:srgbClr val="EAFF6A"/>
                </a:solidFill>
                <a:latin typeface="DM Sans"/>
                <a:ea typeface="DM Sans"/>
                <a:cs typeface="DM Sans"/>
                <a:sym typeface="DM Sans"/>
              </a:rPr>
              <a:t>Objetivos de la clase - Parte II</a:t>
            </a:r>
            <a:endParaRPr b="1" sz="3000">
              <a:solidFill>
                <a:srgbClr val="EAFF6A"/>
              </a:solidFill>
              <a:latin typeface="DM Sans"/>
              <a:ea typeface="DM Sans"/>
              <a:cs typeface="DM Sans"/>
              <a:sym typeface="DM Sans"/>
            </a:endParaRPr>
          </a:p>
        </p:txBody>
      </p:sp>
      <p:pic>
        <p:nvPicPr>
          <p:cNvPr id="495" name="Google Shape;495;p106"/>
          <p:cNvPicPr preferRelativeResize="0"/>
          <p:nvPr/>
        </p:nvPicPr>
        <p:blipFill>
          <a:blip r:embed="rId3">
            <a:alphaModFix/>
          </a:blip>
          <a:stretch>
            <a:fillRect/>
          </a:stretch>
        </p:blipFill>
        <p:spPr>
          <a:xfrm>
            <a:off x="2172738" y="1720238"/>
            <a:ext cx="196975" cy="196975"/>
          </a:xfrm>
          <a:prstGeom prst="rect">
            <a:avLst/>
          </a:prstGeom>
          <a:noFill/>
          <a:ln>
            <a:noFill/>
          </a:ln>
        </p:spPr>
      </p:pic>
      <p:sp>
        <p:nvSpPr>
          <p:cNvPr id="496" name="Google Shape;496;p106"/>
          <p:cNvSpPr txBox="1"/>
          <p:nvPr/>
        </p:nvSpPr>
        <p:spPr>
          <a:xfrm>
            <a:off x="2526075" y="1618625"/>
            <a:ext cx="44493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solidFill>
                  <a:schemeClr val="lt1"/>
                </a:solidFill>
                <a:latin typeface="DM Sans"/>
                <a:ea typeface="DM Sans"/>
                <a:cs typeface="DM Sans"/>
                <a:sym typeface="DM Sans"/>
              </a:rPr>
              <a:t>Comprender sobre el proceso de deploy de un proyecto</a:t>
            </a:r>
            <a:endParaRPr>
              <a:solidFill>
                <a:schemeClr val="lt1"/>
              </a:solidFill>
              <a:latin typeface="DM Sans"/>
              <a:ea typeface="DM Sans"/>
              <a:cs typeface="DM Sans"/>
              <a:sym typeface="DM Sans"/>
            </a:endParaRPr>
          </a:p>
        </p:txBody>
      </p:sp>
      <p:pic>
        <p:nvPicPr>
          <p:cNvPr id="497" name="Google Shape;497;p106"/>
          <p:cNvPicPr preferRelativeResize="0"/>
          <p:nvPr/>
        </p:nvPicPr>
        <p:blipFill>
          <a:blip r:embed="rId3">
            <a:alphaModFix/>
          </a:blip>
          <a:stretch>
            <a:fillRect/>
          </a:stretch>
        </p:blipFill>
        <p:spPr>
          <a:xfrm>
            <a:off x="2172738" y="2587325"/>
            <a:ext cx="196975" cy="196975"/>
          </a:xfrm>
          <a:prstGeom prst="rect">
            <a:avLst/>
          </a:prstGeom>
          <a:noFill/>
          <a:ln>
            <a:noFill/>
          </a:ln>
        </p:spPr>
      </p:pic>
      <p:cxnSp>
        <p:nvCxnSpPr>
          <p:cNvPr id="498" name="Google Shape;498;p106"/>
          <p:cNvCxnSpPr>
            <a:stCxn id="495" idx="2"/>
            <a:endCxn id="497" idx="0"/>
          </p:cNvCxnSpPr>
          <p:nvPr/>
        </p:nvCxnSpPr>
        <p:spPr>
          <a:xfrm flipH="1" rot="-5400000">
            <a:off x="1936425" y="2252012"/>
            <a:ext cx="670200" cy="600"/>
          </a:xfrm>
          <a:prstGeom prst="bentConnector3">
            <a:avLst>
              <a:gd fmla="val 49993" name="adj1"/>
            </a:avLst>
          </a:prstGeom>
          <a:noFill/>
          <a:ln cap="flat" cmpd="sng" w="9525">
            <a:solidFill>
              <a:srgbClr val="EAFF6A"/>
            </a:solidFill>
            <a:prstDash val="solid"/>
            <a:round/>
            <a:headEnd len="med" w="med" type="none"/>
            <a:tailEnd len="med" w="med" type="none"/>
          </a:ln>
        </p:spPr>
      </p:cxnSp>
      <p:sp>
        <p:nvSpPr>
          <p:cNvPr id="499" name="Google Shape;499;p106"/>
          <p:cNvSpPr txBox="1"/>
          <p:nvPr/>
        </p:nvSpPr>
        <p:spPr>
          <a:xfrm>
            <a:off x="2487288" y="2378000"/>
            <a:ext cx="44493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solidFill>
                  <a:schemeClr val="lt1"/>
                </a:solidFill>
                <a:latin typeface="DM Sans"/>
                <a:ea typeface="DM Sans"/>
                <a:cs typeface="DM Sans"/>
                <a:sym typeface="DM Sans"/>
              </a:rPr>
              <a:t>Manejar distintas etapas de desarrollo de aplicación</a:t>
            </a:r>
            <a:endParaRPr>
              <a:solidFill>
                <a:schemeClr val="lt1"/>
              </a:solidFill>
              <a:latin typeface="DM Sans"/>
              <a:ea typeface="DM Sans"/>
              <a:cs typeface="DM Sans"/>
              <a:sym typeface="DM Sans"/>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sp>
        <p:nvSpPr>
          <p:cNvPr id="504" name="Google Shape;504;p107"/>
          <p:cNvSpPr/>
          <p:nvPr/>
        </p:nvSpPr>
        <p:spPr>
          <a:xfrm>
            <a:off x="588525" y="701375"/>
            <a:ext cx="296100" cy="1209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5" name="Google Shape;505;p107"/>
          <p:cNvSpPr txBox="1"/>
          <p:nvPr/>
        </p:nvSpPr>
        <p:spPr>
          <a:xfrm>
            <a:off x="884625" y="468275"/>
            <a:ext cx="24612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 sz="1600" u="none" cap="none" strike="noStrike">
                <a:solidFill>
                  <a:schemeClr val="dk1"/>
                </a:solidFill>
                <a:latin typeface="DM Sans"/>
                <a:ea typeface="DM Sans"/>
                <a:cs typeface="DM Sans"/>
                <a:sym typeface="DM Sans"/>
              </a:rPr>
              <a:t>MAPA DE </a:t>
            </a:r>
            <a:r>
              <a:rPr b="0" i="0" lang="es" sz="1600" u="none" cap="none" strike="noStrike">
                <a:solidFill>
                  <a:schemeClr val="dk1"/>
                </a:solidFill>
                <a:latin typeface="DM Sans"/>
                <a:ea typeface="DM Sans"/>
                <a:cs typeface="DM Sans"/>
                <a:sym typeface="DM Sans"/>
              </a:rPr>
              <a:t>CONCEPTOS</a:t>
            </a:r>
            <a:endParaRPr b="0" i="0" sz="1400" u="none" cap="none" strike="noStrike">
              <a:solidFill>
                <a:srgbClr val="000000"/>
              </a:solidFill>
              <a:latin typeface="DM Sans"/>
              <a:ea typeface="DM Sans"/>
              <a:cs typeface="DM Sans"/>
              <a:sym typeface="DM Sans"/>
            </a:endParaRPr>
          </a:p>
        </p:txBody>
      </p:sp>
      <p:sp>
        <p:nvSpPr>
          <p:cNvPr id="506" name="Google Shape;506;p107"/>
          <p:cNvSpPr/>
          <p:nvPr/>
        </p:nvSpPr>
        <p:spPr>
          <a:xfrm>
            <a:off x="389800" y="1088834"/>
            <a:ext cx="1399200" cy="580200"/>
          </a:xfrm>
          <a:prstGeom prst="rect">
            <a:avLst/>
          </a:prstGeom>
          <a:solidFill>
            <a:srgbClr val="27282D"/>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lang="es" sz="1200">
                <a:solidFill>
                  <a:srgbClr val="FFFFFF"/>
                </a:solidFill>
                <a:latin typeface="DM Sans"/>
                <a:ea typeface="DM Sans"/>
                <a:cs typeface="DM Sans"/>
                <a:sym typeface="DM Sans"/>
              </a:rPr>
              <a:t>Despliegue</a:t>
            </a:r>
            <a:endParaRPr b="0" i="0" sz="1200" u="none" cap="none" strike="noStrike">
              <a:solidFill>
                <a:srgbClr val="FFFFFF"/>
              </a:solidFill>
              <a:latin typeface="DM Sans"/>
              <a:ea typeface="DM Sans"/>
              <a:cs typeface="DM Sans"/>
              <a:sym typeface="DM Sans"/>
            </a:endParaRPr>
          </a:p>
        </p:txBody>
      </p:sp>
      <p:sp>
        <p:nvSpPr>
          <p:cNvPr id="507" name="Google Shape;507;p107"/>
          <p:cNvSpPr/>
          <p:nvPr/>
        </p:nvSpPr>
        <p:spPr>
          <a:xfrm>
            <a:off x="2647756" y="1089300"/>
            <a:ext cx="1596900" cy="580200"/>
          </a:xfrm>
          <a:prstGeom prst="rect">
            <a:avLst/>
          </a:prstGeom>
          <a:solidFill>
            <a:srgbClr val="393B4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lang="es" sz="1200">
                <a:solidFill>
                  <a:schemeClr val="lt1"/>
                </a:solidFill>
                <a:latin typeface="DM Sans"/>
                <a:ea typeface="DM Sans"/>
                <a:cs typeface="DM Sans"/>
                <a:sym typeface="DM Sans"/>
              </a:rPr>
              <a:t>Etapas</a:t>
            </a:r>
            <a:endParaRPr b="0" i="0" sz="1200" u="none" cap="none" strike="noStrike">
              <a:solidFill>
                <a:schemeClr val="lt1"/>
              </a:solidFill>
              <a:latin typeface="DM Sans"/>
              <a:ea typeface="DM Sans"/>
              <a:cs typeface="DM Sans"/>
              <a:sym typeface="DM Sans"/>
            </a:endParaRPr>
          </a:p>
        </p:txBody>
      </p:sp>
      <p:cxnSp>
        <p:nvCxnSpPr>
          <p:cNvPr id="508" name="Google Shape;508;p107"/>
          <p:cNvCxnSpPr>
            <a:stCxn id="506" idx="3"/>
            <a:endCxn id="507" idx="1"/>
          </p:cNvCxnSpPr>
          <p:nvPr/>
        </p:nvCxnSpPr>
        <p:spPr>
          <a:xfrm>
            <a:off x="1789000" y="1378934"/>
            <a:ext cx="858900" cy="600"/>
          </a:xfrm>
          <a:prstGeom prst="bentConnector3">
            <a:avLst>
              <a:gd fmla="val 49992" name="adj1"/>
            </a:avLst>
          </a:prstGeom>
          <a:noFill/>
          <a:ln cap="flat" cmpd="sng" w="9525">
            <a:solidFill>
              <a:srgbClr val="CCCCCC"/>
            </a:solidFill>
            <a:prstDash val="solid"/>
            <a:round/>
            <a:headEnd len="sm" w="sm" type="none"/>
            <a:tailEnd len="med" w="med" type="oval"/>
          </a:ln>
        </p:spPr>
      </p:cxnSp>
      <p:cxnSp>
        <p:nvCxnSpPr>
          <p:cNvPr id="509" name="Google Shape;509;p107"/>
          <p:cNvCxnSpPr>
            <a:stCxn id="507" idx="3"/>
            <a:endCxn id="510" idx="1"/>
          </p:cNvCxnSpPr>
          <p:nvPr/>
        </p:nvCxnSpPr>
        <p:spPr>
          <a:xfrm>
            <a:off x="4244656" y="1379400"/>
            <a:ext cx="911700" cy="600"/>
          </a:xfrm>
          <a:prstGeom prst="bentConnector3">
            <a:avLst>
              <a:gd fmla="val 50005" name="adj1"/>
            </a:avLst>
          </a:prstGeom>
          <a:noFill/>
          <a:ln cap="flat" cmpd="sng" w="9525">
            <a:solidFill>
              <a:srgbClr val="CCCCCC"/>
            </a:solidFill>
            <a:prstDash val="solid"/>
            <a:round/>
            <a:headEnd len="sm" w="sm" type="none"/>
            <a:tailEnd len="med" w="med" type="oval"/>
          </a:ln>
        </p:spPr>
      </p:cxnSp>
      <p:pic>
        <p:nvPicPr>
          <p:cNvPr id="511" name="Google Shape;511;p107" title="ícono de mapa de contenidos"/>
          <p:cNvPicPr preferRelativeResize="0"/>
          <p:nvPr/>
        </p:nvPicPr>
        <p:blipFill rotWithShape="1">
          <a:blip r:embed="rId3">
            <a:alphaModFix/>
          </a:blip>
          <a:srcRect b="0" l="0" r="0" t="0"/>
          <a:stretch/>
        </p:blipFill>
        <p:spPr>
          <a:xfrm>
            <a:off x="586275" y="533519"/>
            <a:ext cx="300599" cy="300618"/>
          </a:xfrm>
          <a:prstGeom prst="rect">
            <a:avLst/>
          </a:prstGeom>
          <a:noFill/>
          <a:ln>
            <a:noFill/>
          </a:ln>
        </p:spPr>
      </p:pic>
      <p:sp>
        <p:nvSpPr>
          <p:cNvPr id="510" name="Google Shape;510;p107"/>
          <p:cNvSpPr/>
          <p:nvPr/>
        </p:nvSpPr>
        <p:spPr>
          <a:xfrm>
            <a:off x="5156456" y="1088814"/>
            <a:ext cx="1596900" cy="580200"/>
          </a:xfrm>
          <a:prstGeom prst="rect">
            <a:avLst/>
          </a:prstGeom>
          <a:no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lang="es" sz="1200">
                <a:solidFill>
                  <a:srgbClr val="222222"/>
                </a:solidFill>
                <a:latin typeface="DM Sans"/>
                <a:ea typeface="DM Sans"/>
                <a:cs typeface="DM Sans"/>
                <a:sym typeface="DM Sans"/>
              </a:rPr>
              <a:t>Etapa de desarrollo</a:t>
            </a:r>
            <a:endParaRPr b="0" i="0" sz="1200" u="none" cap="none" strike="noStrike">
              <a:solidFill>
                <a:srgbClr val="222222"/>
              </a:solidFill>
              <a:latin typeface="DM Sans"/>
              <a:ea typeface="DM Sans"/>
              <a:cs typeface="DM Sans"/>
              <a:sym typeface="DM Sans"/>
            </a:endParaRPr>
          </a:p>
        </p:txBody>
      </p:sp>
      <p:sp>
        <p:nvSpPr>
          <p:cNvPr id="512" name="Google Shape;512;p107"/>
          <p:cNvSpPr/>
          <p:nvPr/>
        </p:nvSpPr>
        <p:spPr>
          <a:xfrm>
            <a:off x="5156456" y="1848989"/>
            <a:ext cx="1596900" cy="580200"/>
          </a:xfrm>
          <a:prstGeom prst="rect">
            <a:avLst/>
          </a:prstGeom>
          <a:no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lang="es" sz="1200">
                <a:solidFill>
                  <a:srgbClr val="222222"/>
                </a:solidFill>
                <a:latin typeface="DM Sans"/>
                <a:ea typeface="DM Sans"/>
                <a:cs typeface="DM Sans"/>
                <a:sym typeface="DM Sans"/>
              </a:rPr>
              <a:t>Etapa de QA</a:t>
            </a:r>
            <a:endParaRPr b="0" i="0" sz="1200" u="none" cap="none" strike="noStrike">
              <a:solidFill>
                <a:srgbClr val="222222"/>
              </a:solidFill>
              <a:latin typeface="DM Sans"/>
              <a:ea typeface="DM Sans"/>
              <a:cs typeface="DM Sans"/>
              <a:sym typeface="DM Sans"/>
            </a:endParaRPr>
          </a:p>
        </p:txBody>
      </p:sp>
      <p:sp>
        <p:nvSpPr>
          <p:cNvPr id="513" name="Google Shape;513;p107"/>
          <p:cNvSpPr/>
          <p:nvPr/>
        </p:nvSpPr>
        <p:spPr>
          <a:xfrm>
            <a:off x="5156456" y="2609164"/>
            <a:ext cx="1596900" cy="580200"/>
          </a:xfrm>
          <a:prstGeom prst="rect">
            <a:avLst/>
          </a:prstGeom>
          <a:no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lang="es" sz="1200">
                <a:solidFill>
                  <a:srgbClr val="222222"/>
                </a:solidFill>
                <a:latin typeface="DM Sans"/>
                <a:ea typeface="DM Sans"/>
                <a:cs typeface="DM Sans"/>
                <a:sym typeface="DM Sans"/>
              </a:rPr>
              <a:t>Etapa productiva</a:t>
            </a:r>
            <a:endParaRPr b="0" i="0" sz="1200" u="none" cap="none" strike="noStrike">
              <a:solidFill>
                <a:srgbClr val="222222"/>
              </a:solidFill>
              <a:latin typeface="DM Sans"/>
              <a:ea typeface="DM Sans"/>
              <a:cs typeface="DM Sans"/>
              <a:sym typeface="DM Sans"/>
            </a:endParaRPr>
          </a:p>
        </p:txBody>
      </p:sp>
      <p:cxnSp>
        <p:nvCxnSpPr>
          <p:cNvPr id="514" name="Google Shape;514;p107"/>
          <p:cNvCxnSpPr>
            <a:endCxn id="512" idx="1"/>
          </p:cNvCxnSpPr>
          <p:nvPr/>
        </p:nvCxnSpPr>
        <p:spPr>
          <a:xfrm flipH="1" rot="-5400000">
            <a:off x="4476056" y="1458689"/>
            <a:ext cx="760500" cy="600300"/>
          </a:xfrm>
          <a:prstGeom prst="bentConnector2">
            <a:avLst/>
          </a:prstGeom>
          <a:noFill/>
          <a:ln cap="flat" cmpd="sng" w="9525">
            <a:solidFill>
              <a:srgbClr val="CCCCCC"/>
            </a:solidFill>
            <a:prstDash val="solid"/>
            <a:round/>
            <a:headEnd len="sm" w="sm" type="none"/>
            <a:tailEnd len="med" w="med" type="oval"/>
          </a:ln>
        </p:spPr>
      </p:cxnSp>
      <p:cxnSp>
        <p:nvCxnSpPr>
          <p:cNvPr id="515" name="Google Shape;515;p107"/>
          <p:cNvCxnSpPr>
            <a:endCxn id="513" idx="1"/>
          </p:cNvCxnSpPr>
          <p:nvPr/>
        </p:nvCxnSpPr>
        <p:spPr>
          <a:xfrm flipH="1" rot="-5400000">
            <a:off x="4095956" y="1838764"/>
            <a:ext cx="1520700" cy="600300"/>
          </a:xfrm>
          <a:prstGeom prst="bentConnector2">
            <a:avLst/>
          </a:prstGeom>
          <a:noFill/>
          <a:ln cap="flat" cmpd="sng" w="9525">
            <a:solidFill>
              <a:srgbClr val="CCCCCC"/>
            </a:solidFill>
            <a:prstDash val="solid"/>
            <a:round/>
            <a:headEnd len="sm" w="sm" type="none"/>
            <a:tailEnd len="med" w="med" type="oval"/>
          </a:ln>
        </p:spPr>
      </p:cxnSp>
      <p:sp>
        <p:nvSpPr>
          <p:cNvPr id="516" name="Google Shape;516;p107"/>
          <p:cNvSpPr/>
          <p:nvPr/>
        </p:nvSpPr>
        <p:spPr>
          <a:xfrm>
            <a:off x="2647756" y="3490750"/>
            <a:ext cx="1596900" cy="580200"/>
          </a:xfrm>
          <a:prstGeom prst="rect">
            <a:avLst/>
          </a:prstGeom>
          <a:solidFill>
            <a:srgbClr val="393B4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lang="es" sz="1200">
                <a:solidFill>
                  <a:schemeClr val="lt1"/>
                </a:solidFill>
                <a:latin typeface="DM Sans"/>
                <a:ea typeface="DM Sans"/>
                <a:cs typeface="DM Sans"/>
                <a:sym typeface="DM Sans"/>
              </a:rPr>
              <a:t>Herramientas</a:t>
            </a:r>
            <a:endParaRPr b="0" i="0" sz="1200" u="none" cap="none" strike="noStrike">
              <a:solidFill>
                <a:schemeClr val="lt1"/>
              </a:solidFill>
              <a:latin typeface="DM Sans"/>
              <a:ea typeface="DM Sans"/>
              <a:cs typeface="DM Sans"/>
              <a:sym typeface="DM Sans"/>
            </a:endParaRPr>
          </a:p>
        </p:txBody>
      </p:sp>
      <p:cxnSp>
        <p:nvCxnSpPr>
          <p:cNvPr id="517" name="Google Shape;517;p107"/>
          <p:cNvCxnSpPr/>
          <p:nvPr/>
        </p:nvCxnSpPr>
        <p:spPr>
          <a:xfrm>
            <a:off x="4271100" y="3780559"/>
            <a:ext cx="858900" cy="600"/>
          </a:xfrm>
          <a:prstGeom prst="bentConnector3">
            <a:avLst>
              <a:gd fmla="val 49992" name="adj1"/>
            </a:avLst>
          </a:prstGeom>
          <a:noFill/>
          <a:ln cap="flat" cmpd="sng" w="9525">
            <a:solidFill>
              <a:srgbClr val="CCCCCC"/>
            </a:solidFill>
            <a:prstDash val="solid"/>
            <a:round/>
            <a:headEnd len="sm" w="sm" type="none"/>
            <a:tailEnd len="med" w="med" type="oval"/>
          </a:ln>
        </p:spPr>
      </p:cxnSp>
      <p:sp>
        <p:nvSpPr>
          <p:cNvPr id="518" name="Google Shape;518;p107"/>
          <p:cNvSpPr/>
          <p:nvPr/>
        </p:nvSpPr>
        <p:spPr>
          <a:xfrm>
            <a:off x="5156456" y="3490739"/>
            <a:ext cx="1596900" cy="580200"/>
          </a:xfrm>
          <a:prstGeom prst="rect">
            <a:avLst/>
          </a:prstGeom>
          <a:no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lang="es" sz="1200">
                <a:solidFill>
                  <a:srgbClr val="222222"/>
                </a:solidFill>
                <a:latin typeface="DM Sans"/>
                <a:ea typeface="DM Sans"/>
                <a:cs typeface="DM Sans"/>
                <a:sym typeface="DM Sans"/>
              </a:rPr>
              <a:t>Railway.app</a:t>
            </a:r>
            <a:endParaRPr b="0" i="0" sz="1200" u="none" cap="none" strike="noStrike">
              <a:solidFill>
                <a:srgbClr val="222222"/>
              </a:solidFill>
              <a:latin typeface="DM Sans"/>
              <a:ea typeface="DM Sans"/>
              <a:cs typeface="DM Sans"/>
              <a:sym typeface="DM Sans"/>
            </a:endParaRPr>
          </a:p>
        </p:txBody>
      </p:sp>
      <p:cxnSp>
        <p:nvCxnSpPr>
          <p:cNvPr id="519" name="Google Shape;519;p107"/>
          <p:cNvCxnSpPr>
            <a:endCxn id="516" idx="0"/>
          </p:cNvCxnSpPr>
          <p:nvPr/>
        </p:nvCxnSpPr>
        <p:spPr>
          <a:xfrm flipH="1" rot="-5400000">
            <a:off x="1682206" y="1726750"/>
            <a:ext cx="1870800" cy="1657200"/>
          </a:xfrm>
          <a:prstGeom prst="bentConnector3">
            <a:avLst>
              <a:gd fmla="val 50000" name="adj1"/>
            </a:avLst>
          </a:prstGeom>
          <a:noFill/>
          <a:ln cap="flat" cmpd="sng" w="9525">
            <a:solidFill>
              <a:srgbClr val="CCCCCC"/>
            </a:solidFill>
            <a:prstDash val="solid"/>
            <a:round/>
            <a:headEnd len="sm" w="sm" type="none"/>
            <a:tailEnd len="med" w="med" type="oval"/>
          </a:ln>
        </p:spPr>
      </p:cxnSp>
      <p:sp>
        <p:nvSpPr>
          <p:cNvPr id="520" name="Google Shape;520;p107"/>
          <p:cNvSpPr/>
          <p:nvPr/>
        </p:nvSpPr>
        <p:spPr>
          <a:xfrm>
            <a:off x="7157306" y="3126927"/>
            <a:ext cx="1596900" cy="580200"/>
          </a:xfrm>
          <a:prstGeom prst="rect">
            <a:avLst/>
          </a:prstGeom>
          <a:no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lang="es" sz="1200">
                <a:solidFill>
                  <a:srgbClr val="222222"/>
                </a:solidFill>
                <a:latin typeface="DM Sans"/>
                <a:ea typeface="DM Sans"/>
                <a:cs typeface="DM Sans"/>
                <a:sym typeface="DM Sans"/>
              </a:rPr>
              <a:t>Deployment</a:t>
            </a:r>
            <a:endParaRPr b="0" i="0" sz="1200" u="none" cap="none" strike="noStrike">
              <a:solidFill>
                <a:srgbClr val="222222"/>
              </a:solidFill>
              <a:latin typeface="DM Sans"/>
              <a:ea typeface="DM Sans"/>
              <a:cs typeface="DM Sans"/>
              <a:sym typeface="DM Sans"/>
            </a:endParaRPr>
          </a:p>
        </p:txBody>
      </p:sp>
      <p:sp>
        <p:nvSpPr>
          <p:cNvPr id="521" name="Google Shape;521;p107"/>
          <p:cNvSpPr/>
          <p:nvPr/>
        </p:nvSpPr>
        <p:spPr>
          <a:xfrm>
            <a:off x="7157306" y="3854552"/>
            <a:ext cx="1596900" cy="580200"/>
          </a:xfrm>
          <a:prstGeom prst="rect">
            <a:avLst/>
          </a:prstGeom>
          <a:no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lang="es" sz="1200">
                <a:solidFill>
                  <a:srgbClr val="222222"/>
                </a:solidFill>
                <a:latin typeface="DM Sans"/>
                <a:ea typeface="DM Sans"/>
                <a:cs typeface="DM Sans"/>
                <a:sym typeface="DM Sans"/>
              </a:rPr>
              <a:t>Configurar pipelines</a:t>
            </a:r>
            <a:endParaRPr b="0" i="0" sz="1200" u="none" cap="none" strike="noStrike">
              <a:solidFill>
                <a:srgbClr val="222222"/>
              </a:solidFill>
              <a:latin typeface="DM Sans"/>
              <a:ea typeface="DM Sans"/>
              <a:cs typeface="DM Sans"/>
              <a:sym typeface="DM Sans"/>
            </a:endParaRPr>
          </a:p>
        </p:txBody>
      </p:sp>
      <p:cxnSp>
        <p:nvCxnSpPr>
          <p:cNvPr id="522" name="Google Shape;522;p107"/>
          <p:cNvCxnSpPr>
            <a:stCxn id="518" idx="3"/>
            <a:endCxn id="520" idx="1"/>
          </p:cNvCxnSpPr>
          <p:nvPr/>
        </p:nvCxnSpPr>
        <p:spPr>
          <a:xfrm flipH="1" rot="10800000">
            <a:off x="6753356" y="3416939"/>
            <a:ext cx="404100" cy="363900"/>
          </a:xfrm>
          <a:prstGeom prst="bentConnector3">
            <a:avLst>
              <a:gd fmla="val 49981" name="adj1"/>
            </a:avLst>
          </a:prstGeom>
          <a:noFill/>
          <a:ln cap="flat" cmpd="sng" w="9525">
            <a:solidFill>
              <a:srgbClr val="CCCCCC"/>
            </a:solidFill>
            <a:prstDash val="solid"/>
            <a:round/>
            <a:headEnd len="sm" w="sm" type="none"/>
            <a:tailEnd len="med" w="med" type="oval"/>
          </a:ln>
        </p:spPr>
      </p:cxnSp>
      <p:cxnSp>
        <p:nvCxnSpPr>
          <p:cNvPr id="523" name="Google Shape;523;p107"/>
          <p:cNvCxnSpPr>
            <a:stCxn id="518" idx="3"/>
            <a:endCxn id="521" idx="1"/>
          </p:cNvCxnSpPr>
          <p:nvPr/>
        </p:nvCxnSpPr>
        <p:spPr>
          <a:xfrm>
            <a:off x="6753356" y="3780839"/>
            <a:ext cx="404100" cy="363900"/>
          </a:xfrm>
          <a:prstGeom prst="bentConnector3">
            <a:avLst>
              <a:gd fmla="val 49981" name="adj1"/>
            </a:avLst>
          </a:prstGeom>
          <a:noFill/>
          <a:ln cap="flat" cmpd="sng" w="9525">
            <a:solidFill>
              <a:srgbClr val="CCCCCC"/>
            </a:solidFill>
            <a:prstDash val="solid"/>
            <a:round/>
            <a:headEnd len="sm" w="sm" type="none"/>
            <a:tailEnd len="med" w="med" type="oval"/>
          </a:ln>
        </p:spPr>
      </p:cxn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7" name="Shape 527"/>
        <p:cNvGrpSpPr/>
        <p:nvPr/>
      </p:nvGrpSpPr>
      <p:grpSpPr>
        <a:xfrm>
          <a:off x="0" y="0"/>
          <a:ext cx="0" cy="0"/>
          <a:chOff x="0" y="0"/>
          <a:chExt cx="0" cy="0"/>
        </a:xfrm>
      </p:grpSpPr>
      <p:sp>
        <p:nvSpPr>
          <p:cNvPr id="528" name="Google Shape;528;p108"/>
          <p:cNvSpPr txBox="1"/>
          <p:nvPr/>
        </p:nvSpPr>
        <p:spPr>
          <a:xfrm>
            <a:off x="812250" y="1925250"/>
            <a:ext cx="7519500" cy="12930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chemeClr val="lt1"/>
                </a:solidFill>
                <a:latin typeface="DM Sans"/>
                <a:ea typeface="DM Sans"/>
                <a:cs typeface="DM Sans"/>
                <a:sym typeface="DM Sans"/>
              </a:rPr>
              <a:t>Despliegue de nuestro</a:t>
            </a:r>
            <a:r>
              <a:rPr b="1" lang="es" sz="4000">
                <a:solidFill>
                  <a:schemeClr val="accent6"/>
                </a:solidFill>
                <a:latin typeface="DM Sans"/>
                <a:ea typeface="DM Sans"/>
                <a:cs typeface="DM Sans"/>
                <a:sym typeface="DM Sans"/>
              </a:rPr>
              <a:t> aplicativo</a:t>
            </a:r>
            <a:endParaRPr b="1" i="0" sz="4000" u="none" cap="none" strike="noStrike">
              <a:solidFill>
                <a:schemeClr val="accent6"/>
              </a:solidFill>
              <a:latin typeface="DM Sans"/>
              <a:ea typeface="DM Sans"/>
              <a:cs typeface="DM Sans"/>
              <a:sym typeface="DM Sans"/>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2" name="Shape 532"/>
        <p:cNvGrpSpPr/>
        <p:nvPr/>
      </p:nvGrpSpPr>
      <p:grpSpPr>
        <a:xfrm>
          <a:off x="0" y="0"/>
          <a:ext cx="0" cy="0"/>
          <a:chOff x="0" y="0"/>
          <a:chExt cx="0" cy="0"/>
        </a:xfrm>
      </p:grpSpPr>
      <p:sp>
        <p:nvSpPr>
          <p:cNvPr id="533" name="Google Shape;533;p109"/>
          <p:cNvSpPr txBox="1"/>
          <p:nvPr/>
        </p:nvSpPr>
        <p:spPr>
          <a:xfrm>
            <a:off x="475500" y="468300"/>
            <a:ext cx="6015900" cy="18471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None/>
            </a:pPr>
            <a:r>
              <a:rPr b="1" lang="es" sz="4000">
                <a:solidFill>
                  <a:schemeClr val="dk1"/>
                </a:solidFill>
                <a:latin typeface="DM Sans"/>
                <a:ea typeface="DM Sans"/>
                <a:cs typeface="DM Sans"/>
                <a:sym typeface="DM Sans"/>
              </a:rPr>
              <a:t>¿Nuestro aplicativo está listo para ser desplegado?</a:t>
            </a:r>
            <a:endParaRPr b="1" i="0" sz="4000" u="none" cap="none" strike="noStrike">
              <a:solidFill>
                <a:schemeClr val="dk1"/>
              </a:solidFill>
              <a:latin typeface="DM Sans"/>
              <a:ea typeface="DM Sans"/>
              <a:cs typeface="DM Sans"/>
              <a:sym typeface="DM Sans"/>
            </a:endParaRPr>
          </a:p>
        </p:txBody>
      </p:sp>
      <p:sp>
        <p:nvSpPr>
          <p:cNvPr id="534" name="Google Shape;534;p109"/>
          <p:cNvSpPr txBox="1"/>
          <p:nvPr/>
        </p:nvSpPr>
        <p:spPr>
          <a:xfrm>
            <a:off x="475500" y="2532000"/>
            <a:ext cx="4637700" cy="184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¿Cuándo podemos decir que nuestro aplicativo está finalizado? La realidad es que, dentro del mundo del desarrollo web, no podemos esperar a “terminar” un aplicativo para poder comenzar a desplegarlo.</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rPr lang="es" sz="1350">
                <a:latin typeface="DM Sans"/>
                <a:ea typeface="DM Sans"/>
                <a:cs typeface="DM Sans"/>
                <a:sym typeface="DM Sans"/>
              </a:rPr>
              <a:t>La liberación de un proyecto es algo más complejo de lo que parece, y ocupa diferentes etapas que dependen de la empresa en la cual se está trabajando. </a:t>
            </a:r>
            <a:endParaRPr sz="1350">
              <a:latin typeface="DM Sans"/>
              <a:ea typeface="DM Sans"/>
              <a:cs typeface="DM Sans"/>
              <a:sym typeface="DM Sans"/>
            </a:endParaRPr>
          </a:p>
        </p:txBody>
      </p:sp>
      <p:pic>
        <p:nvPicPr>
          <p:cNvPr id="535" name="Google Shape;535;p109"/>
          <p:cNvPicPr preferRelativeResize="0"/>
          <p:nvPr/>
        </p:nvPicPr>
        <p:blipFill>
          <a:blip r:embed="rId3">
            <a:alphaModFix/>
          </a:blip>
          <a:stretch>
            <a:fillRect/>
          </a:stretch>
        </p:blipFill>
        <p:spPr>
          <a:xfrm>
            <a:off x="5505000" y="1430876"/>
            <a:ext cx="2154375" cy="22817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9" name="Shape 539"/>
        <p:cNvGrpSpPr/>
        <p:nvPr/>
      </p:nvGrpSpPr>
      <p:grpSpPr>
        <a:xfrm>
          <a:off x="0" y="0"/>
          <a:ext cx="0" cy="0"/>
          <a:chOff x="0" y="0"/>
          <a:chExt cx="0" cy="0"/>
        </a:xfrm>
      </p:grpSpPr>
      <p:sp>
        <p:nvSpPr>
          <p:cNvPr id="540" name="Google Shape;540;p110"/>
          <p:cNvSpPr txBox="1"/>
          <p:nvPr/>
        </p:nvSpPr>
        <p:spPr>
          <a:xfrm>
            <a:off x="475500" y="468300"/>
            <a:ext cx="64314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None/>
            </a:pPr>
            <a:r>
              <a:rPr b="1" lang="es" sz="4000">
                <a:solidFill>
                  <a:schemeClr val="dk1"/>
                </a:solidFill>
                <a:latin typeface="DM Sans"/>
                <a:ea typeface="DM Sans"/>
                <a:cs typeface="DM Sans"/>
                <a:sym typeface="DM Sans"/>
              </a:rPr>
              <a:t>Etapas en el desarrollo de aplicaciones</a:t>
            </a:r>
            <a:endParaRPr b="1" sz="4000">
              <a:solidFill>
                <a:schemeClr val="dk1"/>
              </a:solidFill>
              <a:latin typeface="DM Sans"/>
              <a:ea typeface="DM Sans"/>
              <a:cs typeface="DM Sans"/>
              <a:sym typeface="DM Sans"/>
            </a:endParaRPr>
          </a:p>
        </p:txBody>
      </p:sp>
      <p:sp>
        <p:nvSpPr>
          <p:cNvPr id="541" name="Google Shape;541;p110"/>
          <p:cNvSpPr txBox="1"/>
          <p:nvPr/>
        </p:nvSpPr>
        <p:spPr>
          <a:xfrm>
            <a:off x="475375" y="1761300"/>
            <a:ext cx="5295000" cy="3093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Cuando se trata de sacar un proyecto al mercado, debe pasar por un conjunto de etapas, sobre las cuales se evalúan diferentes elementos para considerarse listo para el cliente.</a:t>
            </a:r>
            <a:endParaRPr sz="1350">
              <a:latin typeface="DM Sans"/>
              <a:ea typeface="DM Sans"/>
              <a:cs typeface="DM Sans"/>
              <a:sym typeface="DM Sans"/>
            </a:endParaRPr>
          </a:p>
          <a:p>
            <a:pPr indent="0" lvl="0" marL="0" rtl="0" algn="l">
              <a:spcBef>
                <a:spcPts val="0"/>
              </a:spcBef>
              <a:spcAft>
                <a:spcPts val="0"/>
              </a:spcAft>
              <a:buNone/>
            </a:pPr>
            <a:r>
              <a:rPr lang="es" sz="1350">
                <a:latin typeface="DM Sans"/>
                <a:ea typeface="DM Sans"/>
                <a:cs typeface="DM Sans"/>
                <a:sym typeface="DM Sans"/>
              </a:rPr>
              <a:t>Las etapas varían enormemente según la forma de trabajo de cada empresa, por lo tanto, colocaremos en este punto las tres etapas principales por las cuales pasa un aplicativo:</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314325" lvl="0" marL="457200" rtl="0" algn="l">
              <a:spcBef>
                <a:spcPts val="0"/>
              </a:spcBef>
              <a:spcAft>
                <a:spcPts val="0"/>
              </a:spcAft>
              <a:buClr>
                <a:schemeClr val="accent4"/>
              </a:buClr>
              <a:buSzPts val="1350"/>
              <a:buFont typeface="DM Sans"/>
              <a:buChar char="✓"/>
            </a:pPr>
            <a:r>
              <a:rPr lang="es" sz="1350">
                <a:latin typeface="DM Sans"/>
                <a:ea typeface="DM Sans"/>
                <a:cs typeface="DM Sans"/>
                <a:sym typeface="DM Sans"/>
              </a:rPr>
              <a:t>Etapa de desarrollo</a:t>
            </a:r>
            <a:endParaRPr sz="1350">
              <a:latin typeface="DM Sans"/>
              <a:ea typeface="DM Sans"/>
              <a:cs typeface="DM Sans"/>
              <a:sym typeface="DM Sans"/>
            </a:endParaRPr>
          </a:p>
          <a:p>
            <a:pPr indent="0" lvl="0" marL="457200" rtl="0" algn="l">
              <a:spcBef>
                <a:spcPts val="0"/>
              </a:spcBef>
              <a:spcAft>
                <a:spcPts val="0"/>
              </a:spcAft>
              <a:buNone/>
            </a:pPr>
            <a:r>
              <a:t/>
            </a:r>
            <a:endParaRPr sz="1350">
              <a:latin typeface="DM Sans"/>
              <a:ea typeface="DM Sans"/>
              <a:cs typeface="DM Sans"/>
              <a:sym typeface="DM Sans"/>
            </a:endParaRPr>
          </a:p>
          <a:p>
            <a:pPr indent="-314325" lvl="0" marL="457200" rtl="0" algn="l">
              <a:spcBef>
                <a:spcPts val="0"/>
              </a:spcBef>
              <a:spcAft>
                <a:spcPts val="0"/>
              </a:spcAft>
              <a:buClr>
                <a:schemeClr val="accent4"/>
              </a:buClr>
              <a:buSzPts val="1350"/>
              <a:buFont typeface="DM Sans"/>
              <a:buChar char="✓"/>
            </a:pPr>
            <a:r>
              <a:rPr lang="es" sz="1350">
                <a:latin typeface="DM Sans"/>
                <a:ea typeface="DM Sans"/>
                <a:cs typeface="DM Sans"/>
                <a:sym typeface="DM Sans"/>
              </a:rPr>
              <a:t>Etapa de QA</a:t>
            </a:r>
            <a:endParaRPr sz="1350">
              <a:latin typeface="DM Sans"/>
              <a:ea typeface="DM Sans"/>
              <a:cs typeface="DM Sans"/>
              <a:sym typeface="DM Sans"/>
            </a:endParaRPr>
          </a:p>
          <a:p>
            <a:pPr indent="0" lvl="0" marL="457200" rtl="0" algn="l">
              <a:spcBef>
                <a:spcPts val="0"/>
              </a:spcBef>
              <a:spcAft>
                <a:spcPts val="0"/>
              </a:spcAft>
              <a:buNone/>
            </a:pPr>
            <a:r>
              <a:t/>
            </a:r>
            <a:endParaRPr sz="1350">
              <a:latin typeface="DM Sans"/>
              <a:ea typeface="DM Sans"/>
              <a:cs typeface="DM Sans"/>
              <a:sym typeface="DM Sans"/>
            </a:endParaRPr>
          </a:p>
          <a:p>
            <a:pPr indent="-314325" lvl="0" marL="457200" rtl="0" algn="l">
              <a:spcBef>
                <a:spcPts val="0"/>
              </a:spcBef>
              <a:spcAft>
                <a:spcPts val="0"/>
              </a:spcAft>
              <a:buClr>
                <a:schemeClr val="accent4"/>
              </a:buClr>
              <a:buSzPts val="1350"/>
              <a:buFont typeface="DM Sans"/>
              <a:buChar char="✓"/>
            </a:pPr>
            <a:r>
              <a:rPr lang="es" sz="1350">
                <a:latin typeface="DM Sans"/>
                <a:ea typeface="DM Sans"/>
                <a:cs typeface="DM Sans"/>
                <a:sym typeface="DM Sans"/>
              </a:rPr>
              <a:t>Etapa productiva</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pic>
        <p:nvPicPr>
          <p:cNvPr id="542" name="Google Shape;542;p110"/>
          <p:cNvPicPr preferRelativeResize="0"/>
          <p:nvPr/>
        </p:nvPicPr>
        <p:blipFill>
          <a:blip r:embed="rId3">
            <a:alphaModFix/>
          </a:blip>
          <a:stretch>
            <a:fillRect/>
          </a:stretch>
        </p:blipFill>
        <p:spPr>
          <a:xfrm>
            <a:off x="5830350" y="2107675"/>
            <a:ext cx="2255400" cy="2401157"/>
          </a:xfrm>
          <a:prstGeom prst="rect">
            <a:avLst/>
          </a:prstGeom>
          <a:noFill/>
          <a:ln>
            <a:noFill/>
          </a:ln>
        </p:spPr>
      </p:pic>
      <p:sp>
        <p:nvSpPr>
          <p:cNvPr id="543" name="Google Shape;543;p110"/>
          <p:cNvSpPr/>
          <p:nvPr/>
        </p:nvSpPr>
        <p:spPr>
          <a:xfrm>
            <a:off x="6103725" y="2107675"/>
            <a:ext cx="426300" cy="4782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a:t>A</a:t>
            </a:r>
            <a:endParaRPr/>
          </a:p>
        </p:txBody>
      </p:sp>
      <p:sp>
        <p:nvSpPr>
          <p:cNvPr id="544" name="Google Shape;544;p110"/>
          <p:cNvSpPr/>
          <p:nvPr/>
        </p:nvSpPr>
        <p:spPr>
          <a:xfrm>
            <a:off x="7616825" y="2423350"/>
            <a:ext cx="468900" cy="4782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a:t>B</a:t>
            </a:r>
            <a:endParaRPr/>
          </a:p>
        </p:txBody>
      </p:sp>
      <p:sp>
        <p:nvSpPr>
          <p:cNvPr id="545" name="Google Shape;545;p110"/>
          <p:cNvSpPr/>
          <p:nvPr/>
        </p:nvSpPr>
        <p:spPr>
          <a:xfrm>
            <a:off x="7362450" y="3967850"/>
            <a:ext cx="468900" cy="4782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a:t>C</a:t>
            </a:r>
            <a:endParaRPr/>
          </a:p>
        </p:txBody>
      </p:sp>
      <p:sp>
        <p:nvSpPr>
          <p:cNvPr id="546" name="Google Shape;546;p110"/>
          <p:cNvSpPr/>
          <p:nvPr/>
        </p:nvSpPr>
        <p:spPr>
          <a:xfrm>
            <a:off x="5830350" y="3559800"/>
            <a:ext cx="468900" cy="4782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a:t>D</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0" name="Shape 550"/>
        <p:cNvGrpSpPr/>
        <p:nvPr/>
      </p:nvGrpSpPr>
      <p:grpSpPr>
        <a:xfrm>
          <a:off x="0" y="0"/>
          <a:ext cx="0" cy="0"/>
          <a:chOff x="0" y="0"/>
          <a:chExt cx="0" cy="0"/>
        </a:xfrm>
      </p:grpSpPr>
      <p:sp>
        <p:nvSpPr>
          <p:cNvPr id="551" name="Google Shape;551;p111"/>
          <p:cNvSpPr txBox="1"/>
          <p:nvPr/>
        </p:nvSpPr>
        <p:spPr>
          <a:xfrm>
            <a:off x="475500" y="535775"/>
            <a:ext cx="64638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None/>
            </a:pPr>
            <a:r>
              <a:rPr b="1" lang="es" sz="4000">
                <a:solidFill>
                  <a:schemeClr val="dk1"/>
                </a:solidFill>
                <a:latin typeface="DM Sans"/>
                <a:ea typeface="DM Sans"/>
                <a:cs typeface="DM Sans"/>
                <a:sym typeface="DM Sans"/>
              </a:rPr>
              <a:t>Etapa de desarrollo</a:t>
            </a:r>
            <a:endParaRPr b="1" i="0" sz="4000" u="none" cap="none" strike="noStrike">
              <a:solidFill>
                <a:schemeClr val="dk1"/>
              </a:solidFill>
              <a:latin typeface="DM Sans"/>
              <a:ea typeface="DM Sans"/>
              <a:cs typeface="DM Sans"/>
              <a:sym typeface="DM Sans"/>
            </a:endParaRPr>
          </a:p>
        </p:txBody>
      </p:sp>
      <p:sp>
        <p:nvSpPr>
          <p:cNvPr id="552" name="Google Shape;552;p111"/>
          <p:cNvSpPr txBox="1"/>
          <p:nvPr/>
        </p:nvSpPr>
        <p:spPr>
          <a:xfrm>
            <a:off x="475500" y="1649375"/>
            <a:ext cx="5304300" cy="255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latin typeface="DM Sans"/>
                <a:ea typeface="DM Sans"/>
                <a:cs typeface="DM Sans"/>
                <a:sym typeface="DM Sans"/>
              </a:rPr>
              <a:t>Esta etapa está pensada para el flujo libre del desarrollador en cuanto a los cambios del aplicativo que éste pueda realizar.</a:t>
            </a:r>
            <a:endParaRPr>
              <a:latin typeface="DM Sans"/>
              <a:ea typeface="DM Sans"/>
              <a:cs typeface="DM Sans"/>
              <a:sym typeface="DM Sans"/>
            </a:endParaRPr>
          </a:p>
          <a:p>
            <a:pPr indent="0" lvl="0" marL="0" rtl="0" algn="l">
              <a:spcBef>
                <a:spcPts val="0"/>
              </a:spcBef>
              <a:spcAft>
                <a:spcPts val="0"/>
              </a:spcAft>
              <a:buNone/>
            </a:pPr>
            <a:r>
              <a:t/>
            </a:r>
            <a:endParaRPr>
              <a:latin typeface="DM Sans"/>
              <a:ea typeface="DM Sans"/>
              <a:cs typeface="DM Sans"/>
              <a:sym typeface="DM Sans"/>
            </a:endParaRPr>
          </a:p>
          <a:p>
            <a:pPr indent="0" lvl="0" marL="0" rtl="0" algn="l">
              <a:spcBef>
                <a:spcPts val="0"/>
              </a:spcBef>
              <a:spcAft>
                <a:spcPts val="0"/>
              </a:spcAft>
              <a:buNone/>
            </a:pPr>
            <a:r>
              <a:rPr lang="es">
                <a:latin typeface="DM Sans"/>
                <a:ea typeface="DM Sans"/>
                <a:cs typeface="DM Sans"/>
                <a:sym typeface="DM Sans"/>
              </a:rPr>
              <a:t>En esta primera etapa, el desarrollador realiza y prueba su código en un </a:t>
            </a:r>
            <a:r>
              <a:rPr b="1" lang="es">
                <a:latin typeface="DM Sans"/>
                <a:ea typeface="DM Sans"/>
                <a:cs typeface="DM Sans"/>
                <a:sym typeface="DM Sans"/>
              </a:rPr>
              <a:t>entorno demasiado amigable. </a:t>
            </a:r>
            <a:r>
              <a:rPr lang="es">
                <a:latin typeface="DM Sans"/>
                <a:ea typeface="DM Sans"/>
                <a:cs typeface="DM Sans"/>
                <a:sym typeface="DM Sans"/>
              </a:rPr>
              <a:t> Se lo considera amigable, porque se desarrolla en el contexto que tiene en dicho momento el desarrollador, además de pasar por las pruebas elementales que el desarrollador pensó.</a:t>
            </a:r>
            <a:endParaRPr>
              <a:latin typeface="DM Sans"/>
              <a:ea typeface="DM Sans"/>
              <a:cs typeface="DM Sans"/>
              <a:sym typeface="DM Sans"/>
            </a:endParaRPr>
          </a:p>
          <a:p>
            <a:pPr indent="0" lvl="0" marL="0" rtl="0" algn="l">
              <a:spcBef>
                <a:spcPts val="0"/>
              </a:spcBef>
              <a:spcAft>
                <a:spcPts val="0"/>
              </a:spcAft>
              <a:buNone/>
            </a:pPr>
            <a:r>
              <a:t/>
            </a:r>
            <a:endParaRPr>
              <a:latin typeface="DM Sans"/>
              <a:ea typeface="DM Sans"/>
              <a:cs typeface="DM Sans"/>
              <a:sym typeface="DM Sans"/>
            </a:endParaRPr>
          </a:p>
          <a:p>
            <a:pPr indent="0" lvl="0" marL="0" rtl="0" algn="l">
              <a:spcBef>
                <a:spcPts val="0"/>
              </a:spcBef>
              <a:spcAft>
                <a:spcPts val="0"/>
              </a:spcAft>
              <a:buNone/>
            </a:pPr>
            <a:r>
              <a:rPr lang="es">
                <a:highlight>
                  <a:schemeClr val="accent6"/>
                </a:highlight>
                <a:latin typeface="DM Sans"/>
                <a:ea typeface="DM Sans"/>
                <a:cs typeface="DM Sans"/>
                <a:sym typeface="DM Sans"/>
              </a:rPr>
              <a:t>Sin embargo, cuando el desarrollador está listo para decir adiós a su aplicativo, tiene que enviarlo a las siguientes etapas</a:t>
            </a:r>
            <a:endParaRPr>
              <a:highlight>
                <a:schemeClr val="accent6"/>
              </a:highlight>
              <a:latin typeface="DM Sans"/>
              <a:ea typeface="DM Sans"/>
              <a:cs typeface="DM Sans"/>
              <a:sym typeface="DM Sans"/>
            </a:endParaRPr>
          </a:p>
        </p:txBody>
      </p:sp>
      <p:pic>
        <p:nvPicPr>
          <p:cNvPr id="553" name="Google Shape;553;p111"/>
          <p:cNvPicPr preferRelativeResize="0"/>
          <p:nvPr/>
        </p:nvPicPr>
        <p:blipFill>
          <a:blip r:embed="rId3">
            <a:alphaModFix/>
          </a:blip>
          <a:stretch>
            <a:fillRect/>
          </a:stretch>
        </p:blipFill>
        <p:spPr>
          <a:xfrm>
            <a:off x="5995075" y="1510550"/>
            <a:ext cx="2266200" cy="28327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pic>
        <p:nvPicPr>
          <p:cNvPr id="286" name="Google Shape;286;p85"/>
          <p:cNvPicPr preferRelativeResize="0"/>
          <p:nvPr/>
        </p:nvPicPr>
        <p:blipFill rotWithShape="1">
          <a:blip r:embed="rId3">
            <a:alphaModFix/>
          </a:blip>
          <a:srcRect b="0" l="0" r="0" t="0"/>
          <a:stretch/>
        </p:blipFill>
        <p:spPr>
          <a:xfrm>
            <a:off x="3654950" y="1299162"/>
            <a:ext cx="2042550" cy="3122575"/>
          </a:xfrm>
          <a:prstGeom prst="rect">
            <a:avLst/>
          </a:prstGeom>
          <a:noFill/>
          <a:ln>
            <a:noFill/>
          </a:ln>
        </p:spPr>
      </p:pic>
      <p:pic>
        <p:nvPicPr>
          <p:cNvPr id="287" name="Google Shape;287;p85"/>
          <p:cNvPicPr preferRelativeResize="0"/>
          <p:nvPr/>
        </p:nvPicPr>
        <p:blipFill rotWithShape="1">
          <a:blip r:embed="rId4">
            <a:alphaModFix/>
          </a:blip>
          <a:srcRect b="0" l="0" r="0" t="0"/>
          <a:stretch/>
        </p:blipFill>
        <p:spPr>
          <a:xfrm>
            <a:off x="1440025" y="1365650"/>
            <a:ext cx="1958700" cy="2989595"/>
          </a:xfrm>
          <a:prstGeom prst="rect">
            <a:avLst/>
          </a:prstGeom>
          <a:noFill/>
          <a:ln>
            <a:noFill/>
          </a:ln>
        </p:spPr>
      </p:pic>
      <p:pic>
        <p:nvPicPr>
          <p:cNvPr id="288" name="Google Shape;288;p85"/>
          <p:cNvPicPr preferRelativeResize="0"/>
          <p:nvPr/>
        </p:nvPicPr>
        <p:blipFill rotWithShape="1">
          <a:blip r:embed="rId4">
            <a:alphaModFix/>
          </a:blip>
          <a:srcRect b="0" l="0" r="0" t="0"/>
          <a:stretch/>
        </p:blipFill>
        <p:spPr>
          <a:xfrm>
            <a:off x="3682763" y="1365650"/>
            <a:ext cx="1958700" cy="2989595"/>
          </a:xfrm>
          <a:prstGeom prst="rect">
            <a:avLst/>
          </a:prstGeom>
          <a:noFill/>
          <a:ln>
            <a:noFill/>
          </a:ln>
        </p:spPr>
      </p:pic>
      <p:sp>
        <p:nvSpPr>
          <p:cNvPr id="289" name="Google Shape;289;p85"/>
          <p:cNvSpPr txBox="1"/>
          <p:nvPr/>
        </p:nvSpPr>
        <p:spPr>
          <a:xfrm>
            <a:off x="472700" y="468275"/>
            <a:ext cx="2324700" cy="6003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000"/>
              <a:buFont typeface="Arial"/>
              <a:buNone/>
            </a:pPr>
            <a:r>
              <a:rPr b="1" i="0" lang="es" sz="3000" u="none" cap="none" strike="noStrike">
                <a:solidFill>
                  <a:srgbClr val="EAFF6A"/>
                </a:solidFill>
                <a:latin typeface="DM Sans"/>
                <a:ea typeface="DM Sans"/>
                <a:cs typeface="DM Sans"/>
                <a:sym typeface="DM Sans"/>
              </a:rPr>
              <a:t>Temario</a:t>
            </a:r>
            <a:endParaRPr b="1" i="0" sz="3000" u="none" cap="none" strike="noStrike">
              <a:solidFill>
                <a:srgbClr val="EAFF6A"/>
              </a:solidFill>
              <a:latin typeface="DM Sans"/>
              <a:ea typeface="DM Sans"/>
              <a:cs typeface="DM Sans"/>
              <a:sym typeface="DM Sans"/>
            </a:endParaRPr>
          </a:p>
        </p:txBody>
      </p:sp>
      <p:sp>
        <p:nvSpPr>
          <p:cNvPr id="290" name="Google Shape;290;p85"/>
          <p:cNvSpPr txBox="1"/>
          <p:nvPr/>
        </p:nvSpPr>
        <p:spPr>
          <a:xfrm>
            <a:off x="1439813" y="1463250"/>
            <a:ext cx="1928700" cy="3693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1200"/>
              <a:buFont typeface="Arial"/>
              <a:buNone/>
            </a:pPr>
            <a:r>
              <a:rPr lang="es" sz="1200">
                <a:solidFill>
                  <a:schemeClr val="lt1"/>
                </a:solidFill>
                <a:latin typeface="DM Sans"/>
                <a:ea typeface="DM Sans"/>
                <a:cs typeface="DM Sans"/>
                <a:sym typeface="DM Sans"/>
              </a:rPr>
              <a:t>22 - Parte II</a:t>
            </a:r>
            <a:endParaRPr i="0" sz="1600" u="none" cap="none" strike="noStrike">
              <a:solidFill>
                <a:schemeClr val="lt1"/>
              </a:solidFill>
              <a:latin typeface="DM Sans"/>
              <a:ea typeface="DM Sans"/>
              <a:cs typeface="DM Sans"/>
              <a:sym typeface="DM Sans"/>
            </a:endParaRPr>
          </a:p>
        </p:txBody>
      </p:sp>
      <p:cxnSp>
        <p:nvCxnSpPr>
          <p:cNvPr id="291" name="Google Shape;291;p85"/>
          <p:cNvCxnSpPr/>
          <p:nvPr/>
        </p:nvCxnSpPr>
        <p:spPr>
          <a:xfrm>
            <a:off x="1514538" y="2659250"/>
            <a:ext cx="1778400" cy="0"/>
          </a:xfrm>
          <a:prstGeom prst="straightConnector1">
            <a:avLst/>
          </a:prstGeom>
          <a:noFill/>
          <a:ln cap="flat" cmpd="sng" w="9525">
            <a:solidFill>
              <a:srgbClr val="434343"/>
            </a:solidFill>
            <a:prstDash val="solid"/>
            <a:round/>
            <a:headEnd len="sm" w="sm" type="none"/>
            <a:tailEnd len="sm" w="sm" type="none"/>
          </a:ln>
        </p:spPr>
      </p:cxnSp>
      <p:sp>
        <p:nvSpPr>
          <p:cNvPr id="292" name="Google Shape;292;p85"/>
          <p:cNvSpPr txBox="1"/>
          <p:nvPr/>
        </p:nvSpPr>
        <p:spPr>
          <a:xfrm>
            <a:off x="1439388" y="1793050"/>
            <a:ext cx="1928700" cy="1262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chemeClr val="dk1"/>
              </a:buClr>
              <a:buSzPts val="1100"/>
              <a:buFont typeface="Arial"/>
              <a:buNone/>
            </a:pPr>
            <a:r>
              <a:rPr b="1" lang="es">
                <a:solidFill>
                  <a:srgbClr val="999999"/>
                </a:solidFill>
                <a:latin typeface="DM Sans"/>
                <a:ea typeface="DM Sans"/>
                <a:cs typeface="DM Sans"/>
                <a:sym typeface="DM Sans"/>
              </a:rPr>
              <a:t>Frameworks de desarrollo: Nestjs (Parte II)</a:t>
            </a:r>
            <a:endParaRPr b="1">
              <a:solidFill>
                <a:srgbClr val="999999"/>
              </a:solidFill>
              <a:latin typeface="DM Sans"/>
              <a:ea typeface="DM Sans"/>
              <a:cs typeface="DM Sans"/>
              <a:sym typeface="DM Sans"/>
            </a:endParaRPr>
          </a:p>
          <a:p>
            <a:pPr indent="0" lvl="0" marL="0" marR="0" rtl="0" algn="ctr">
              <a:lnSpc>
                <a:spcPct val="100000"/>
              </a:lnSpc>
              <a:spcBef>
                <a:spcPts val="0"/>
              </a:spcBef>
              <a:spcAft>
                <a:spcPts val="0"/>
              </a:spcAft>
              <a:buClr>
                <a:schemeClr val="dk1"/>
              </a:buClr>
              <a:buSzPts val="1100"/>
              <a:buFont typeface="Arial"/>
              <a:buNone/>
            </a:pPr>
            <a:r>
              <a:t/>
            </a:r>
            <a:endParaRPr b="1">
              <a:solidFill>
                <a:srgbClr val="999999"/>
              </a:solidFill>
              <a:latin typeface="DM Sans"/>
              <a:ea typeface="DM Sans"/>
              <a:cs typeface="DM Sans"/>
              <a:sym typeface="DM Sans"/>
            </a:endParaRPr>
          </a:p>
          <a:p>
            <a:pPr indent="0" lvl="0" marL="0" marR="0" rtl="0" algn="ctr">
              <a:lnSpc>
                <a:spcPct val="100000"/>
              </a:lnSpc>
              <a:spcBef>
                <a:spcPts val="0"/>
              </a:spcBef>
              <a:spcAft>
                <a:spcPts val="0"/>
              </a:spcAft>
              <a:buClr>
                <a:srgbClr val="000000"/>
              </a:buClr>
              <a:buSzPts val="1500"/>
              <a:buFont typeface="Arial"/>
              <a:buNone/>
            </a:pPr>
            <a:r>
              <a:t/>
            </a:r>
            <a:endParaRPr b="1">
              <a:solidFill>
                <a:srgbClr val="999999"/>
              </a:solidFill>
              <a:latin typeface="DM Sans"/>
              <a:ea typeface="DM Sans"/>
              <a:cs typeface="DM Sans"/>
              <a:sym typeface="DM Sans"/>
            </a:endParaRPr>
          </a:p>
        </p:txBody>
      </p:sp>
      <p:sp>
        <p:nvSpPr>
          <p:cNvPr id="293" name="Google Shape;293;p85"/>
          <p:cNvSpPr txBox="1"/>
          <p:nvPr/>
        </p:nvSpPr>
        <p:spPr>
          <a:xfrm>
            <a:off x="3698075" y="1536100"/>
            <a:ext cx="1928700" cy="3693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1200"/>
              <a:buFont typeface="Arial"/>
              <a:buNone/>
            </a:pPr>
            <a:r>
              <a:rPr b="1" lang="es" sz="1200">
                <a:solidFill>
                  <a:srgbClr val="FFFFFF"/>
                </a:solidFill>
                <a:latin typeface="DM Sans"/>
                <a:ea typeface="DM Sans"/>
                <a:cs typeface="DM Sans"/>
                <a:sym typeface="DM Sans"/>
              </a:rPr>
              <a:t>23 - Parte I</a:t>
            </a:r>
            <a:endParaRPr b="1" i="0" sz="1600" u="none" cap="none" strike="noStrike">
              <a:solidFill>
                <a:srgbClr val="FFFFFF"/>
              </a:solidFill>
              <a:latin typeface="DM Sans"/>
              <a:ea typeface="DM Sans"/>
              <a:cs typeface="DM Sans"/>
              <a:sym typeface="DM Sans"/>
            </a:endParaRPr>
          </a:p>
        </p:txBody>
      </p:sp>
      <p:cxnSp>
        <p:nvCxnSpPr>
          <p:cNvPr id="294" name="Google Shape;294;p85"/>
          <p:cNvCxnSpPr/>
          <p:nvPr/>
        </p:nvCxnSpPr>
        <p:spPr>
          <a:xfrm>
            <a:off x="3757913" y="2732100"/>
            <a:ext cx="1778400" cy="0"/>
          </a:xfrm>
          <a:prstGeom prst="straightConnector1">
            <a:avLst/>
          </a:prstGeom>
          <a:noFill/>
          <a:ln cap="flat" cmpd="sng" w="9525">
            <a:solidFill>
              <a:srgbClr val="434343"/>
            </a:solidFill>
            <a:prstDash val="solid"/>
            <a:round/>
            <a:headEnd len="sm" w="sm" type="none"/>
            <a:tailEnd len="sm" w="sm" type="none"/>
          </a:ln>
        </p:spPr>
      </p:cxnSp>
      <p:sp>
        <p:nvSpPr>
          <p:cNvPr id="295" name="Google Shape;295;p85"/>
          <p:cNvSpPr txBox="1"/>
          <p:nvPr/>
        </p:nvSpPr>
        <p:spPr>
          <a:xfrm>
            <a:off x="3698075" y="1984750"/>
            <a:ext cx="1928700" cy="6465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500"/>
              <a:buFont typeface="Arial"/>
              <a:buNone/>
            </a:pPr>
            <a:r>
              <a:rPr b="1" lang="es" sz="1500">
                <a:solidFill>
                  <a:srgbClr val="EAFF6A"/>
                </a:solidFill>
                <a:latin typeface="DM Sans"/>
                <a:ea typeface="DM Sans"/>
                <a:cs typeface="DM Sans"/>
                <a:sym typeface="DM Sans"/>
              </a:rPr>
              <a:t>Segunda </a:t>
            </a:r>
            <a:r>
              <a:rPr b="1" lang="es" sz="1500">
                <a:solidFill>
                  <a:srgbClr val="EAFF6A"/>
                </a:solidFill>
                <a:latin typeface="DM Sans"/>
                <a:ea typeface="DM Sans"/>
                <a:cs typeface="DM Sans"/>
                <a:sym typeface="DM Sans"/>
              </a:rPr>
              <a:t>Práctica Integradora</a:t>
            </a:r>
            <a:endParaRPr b="1" sz="1500">
              <a:solidFill>
                <a:srgbClr val="EAFF6A"/>
              </a:solidFill>
              <a:latin typeface="DM Sans"/>
              <a:ea typeface="DM Sans"/>
              <a:cs typeface="DM Sans"/>
              <a:sym typeface="DM Sans"/>
            </a:endParaRPr>
          </a:p>
        </p:txBody>
      </p:sp>
      <p:cxnSp>
        <p:nvCxnSpPr>
          <p:cNvPr id="296" name="Google Shape;296;p85"/>
          <p:cNvCxnSpPr/>
          <p:nvPr/>
        </p:nvCxnSpPr>
        <p:spPr>
          <a:xfrm>
            <a:off x="1529963" y="1832550"/>
            <a:ext cx="1778400" cy="0"/>
          </a:xfrm>
          <a:prstGeom prst="straightConnector1">
            <a:avLst/>
          </a:prstGeom>
          <a:noFill/>
          <a:ln cap="flat" cmpd="sng" w="9525">
            <a:solidFill>
              <a:srgbClr val="434343"/>
            </a:solidFill>
            <a:prstDash val="solid"/>
            <a:round/>
            <a:headEnd len="sm" w="sm" type="none"/>
            <a:tailEnd len="sm" w="sm" type="none"/>
          </a:ln>
        </p:spPr>
      </p:cxnSp>
      <p:cxnSp>
        <p:nvCxnSpPr>
          <p:cNvPr id="297" name="Google Shape;297;p85"/>
          <p:cNvCxnSpPr/>
          <p:nvPr/>
        </p:nvCxnSpPr>
        <p:spPr>
          <a:xfrm>
            <a:off x="3773338" y="1905400"/>
            <a:ext cx="1778400" cy="0"/>
          </a:xfrm>
          <a:prstGeom prst="straightConnector1">
            <a:avLst/>
          </a:prstGeom>
          <a:noFill/>
          <a:ln cap="flat" cmpd="sng" w="9525">
            <a:solidFill>
              <a:srgbClr val="434343"/>
            </a:solidFill>
            <a:prstDash val="solid"/>
            <a:round/>
            <a:headEnd len="sm" w="sm" type="none"/>
            <a:tailEnd len="sm" w="sm" type="none"/>
          </a:ln>
        </p:spPr>
      </p:cxnSp>
      <p:sp>
        <p:nvSpPr>
          <p:cNvPr id="298" name="Google Shape;298;p85"/>
          <p:cNvSpPr txBox="1"/>
          <p:nvPr/>
        </p:nvSpPr>
        <p:spPr>
          <a:xfrm>
            <a:off x="3796188" y="2732100"/>
            <a:ext cx="1732500" cy="1262100"/>
          </a:xfrm>
          <a:prstGeom prst="rect">
            <a:avLst/>
          </a:prstGeom>
          <a:noFill/>
          <a:ln>
            <a:noFill/>
          </a:ln>
        </p:spPr>
        <p:txBody>
          <a:bodyPr anchorCtr="0" anchor="t" bIns="91425" lIns="91425" spcFirstLastPara="1" rIns="91425" wrap="square" tIns="91425">
            <a:spAutoFit/>
          </a:bodyPr>
          <a:lstStyle/>
          <a:p>
            <a:pPr indent="-304800" lvl="0" marL="457200" marR="0" rtl="0" algn="l">
              <a:lnSpc>
                <a:spcPct val="100000"/>
              </a:lnSpc>
              <a:spcBef>
                <a:spcPts val="0"/>
              </a:spcBef>
              <a:spcAft>
                <a:spcPts val="0"/>
              </a:spcAft>
              <a:buClr>
                <a:schemeClr val="accent6"/>
              </a:buClr>
              <a:buSzPts val="1200"/>
              <a:buFont typeface="DM Sans"/>
              <a:buChar char="✓"/>
            </a:pPr>
            <a:r>
              <a:rPr lang="es" sz="1200" u="sng">
                <a:solidFill>
                  <a:schemeClr val="hlink"/>
                </a:solidFill>
                <a:latin typeface="DM Sans"/>
                <a:ea typeface="DM Sans"/>
                <a:cs typeface="DM Sans"/>
                <a:sym typeface="DM Sans"/>
                <a:hlinkClick action="ppaction://hlinksldjump" r:id="rId5"/>
              </a:rPr>
              <a:t>Skills</a:t>
            </a:r>
            <a:endParaRPr sz="1200">
              <a:solidFill>
                <a:schemeClr val="lt1"/>
              </a:solidFill>
              <a:latin typeface="DM Sans"/>
              <a:ea typeface="DM Sans"/>
              <a:cs typeface="DM Sans"/>
              <a:sym typeface="DM Sans"/>
            </a:endParaRPr>
          </a:p>
          <a:p>
            <a:pPr indent="0" lvl="0" marL="914400" marR="0" rtl="0" algn="l">
              <a:lnSpc>
                <a:spcPct val="100000"/>
              </a:lnSpc>
              <a:spcBef>
                <a:spcPts val="0"/>
              </a:spcBef>
              <a:spcAft>
                <a:spcPts val="0"/>
              </a:spcAft>
              <a:buNone/>
            </a:pPr>
            <a:r>
              <a:t/>
            </a:r>
            <a:endParaRPr sz="1200">
              <a:solidFill>
                <a:schemeClr val="lt1"/>
              </a:solidFill>
              <a:latin typeface="DM Sans"/>
              <a:ea typeface="DM Sans"/>
              <a:cs typeface="DM Sans"/>
              <a:sym typeface="DM Sans"/>
            </a:endParaRPr>
          </a:p>
          <a:p>
            <a:pPr indent="-304800" lvl="0" marL="457200" marR="0" rtl="0" algn="l">
              <a:lnSpc>
                <a:spcPct val="100000"/>
              </a:lnSpc>
              <a:spcBef>
                <a:spcPts val="0"/>
              </a:spcBef>
              <a:spcAft>
                <a:spcPts val="0"/>
              </a:spcAft>
              <a:buClr>
                <a:schemeClr val="accent6"/>
              </a:buClr>
              <a:buSzPts val="1200"/>
              <a:buFont typeface="DM Sans"/>
              <a:buChar char="✓"/>
            </a:pPr>
            <a:r>
              <a:rPr lang="es" sz="1200" u="sng">
                <a:solidFill>
                  <a:schemeClr val="hlink"/>
                </a:solidFill>
                <a:latin typeface="DM Sans"/>
                <a:ea typeface="DM Sans"/>
                <a:cs typeface="DM Sans"/>
                <a:sym typeface="DM Sans"/>
                <a:hlinkClick action="ppaction://hlinksldjump" r:id="rId6"/>
              </a:rPr>
              <a:t>Práctica integradora</a:t>
            </a:r>
            <a:endParaRPr sz="1200">
              <a:solidFill>
                <a:schemeClr val="lt1"/>
              </a:solidFill>
              <a:latin typeface="DM Sans"/>
              <a:ea typeface="DM Sans"/>
              <a:cs typeface="DM Sans"/>
              <a:sym typeface="DM Sans"/>
            </a:endParaRPr>
          </a:p>
          <a:p>
            <a:pPr indent="0" lvl="0" marL="457200" marR="0" rtl="0" algn="l">
              <a:lnSpc>
                <a:spcPct val="100000"/>
              </a:lnSpc>
              <a:spcBef>
                <a:spcPts val="0"/>
              </a:spcBef>
              <a:spcAft>
                <a:spcPts val="0"/>
              </a:spcAft>
              <a:buClr>
                <a:schemeClr val="dk1"/>
              </a:buClr>
              <a:buSzPts val="1100"/>
              <a:buFont typeface="Arial"/>
              <a:buNone/>
            </a:pPr>
            <a:r>
              <a:t/>
            </a:r>
            <a:endParaRPr sz="1100">
              <a:solidFill>
                <a:schemeClr val="lt1"/>
              </a:solidFill>
              <a:latin typeface="DM Sans"/>
              <a:ea typeface="DM Sans"/>
              <a:cs typeface="DM Sans"/>
              <a:sym typeface="DM Sans"/>
            </a:endParaRPr>
          </a:p>
          <a:p>
            <a:pPr indent="0" lvl="0" marL="457200" marR="0" rtl="0" algn="l">
              <a:lnSpc>
                <a:spcPct val="100000"/>
              </a:lnSpc>
              <a:spcBef>
                <a:spcPts val="0"/>
              </a:spcBef>
              <a:spcAft>
                <a:spcPts val="0"/>
              </a:spcAft>
              <a:buNone/>
            </a:pPr>
            <a:r>
              <a:t/>
            </a:r>
            <a:endParaRPr sz="1100">
              <a:solidFill>
                <a:schemeClr val="lt1"/>
              </a:solidFill>
              <a:latin typeface="DM Sans"/>
              <a:ea typeface="DM Sans"/>
              <a:cs typeface="DM Sans"/>
              <a:sym typeface="DM Sans"/>
            </a:endParaRPr>
          </a:p>
        </p:txBody>
      </p:sp>
      <p:sp>
        <p:nvSpPr>
          <p:cNvPr id="299" name="Google Shape;299;p85"/>
          <p:cNvSpPr txBox="1"/>
          <p:nvPr/>
        </p:nvSpPr>
        <p:spPr>
          <a:xfrm>
            <a:off x="1490575" y="2631250"/>
            <a:ext cx="1861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solidFill>
                <a:srgbClr val="999999"/>
              </a:solidFill>
              <a:latin typeface="DM Sans"/>
              <a:ea typeface="DM Sans"/>
              <a:cs typeface="DM Sans"/>
              <a:sym typeface="DM Sans"/>
            </a:endParaRPr>
          </a:p>
        </p:txBody>
      </p:sp>
      <p:pic>
        <p:nvPicPr>
          <p:cNvPr id="300" name="Google Shape;300;p85"/>
          <p:cNvPicPr preferRelativeResize="0"/>
          <p:nvPr/>
        </p:nvPicPr>
        <p:blipFill rotWithShape="1">
          <a:blip r:embed="rId4">
            <a:alphaModFix/>
          </a:blip>
          <a:srcRect b="0" l="0" r="0" t="0"/>
          <a:stretch/>
        </p:blipFill>
        <p:spPr>
          <a:xfrm>
            <a:off x="5926150" y="1365650"/>
            <a:ext cx="1958700" cy="2989595"/>
          </a:xfrm>
          <a:prstGeom prst="rect">
            <a:avLst/>
          </a:prstGeom>
          <a:noFill/>
          <a:ln>
            <a:noFill/>
          </a:ln>
        </p:spPr>
      </p:pic>
      <p:sp>
        <p:nvSpPr>
          <p:cNvPr id="301" name="Google Shape;301;p85"/>
          <p:cNvSpPr txBox="1"/>
          <p:nvPr/>
        </p:nvSpPr>
        <p:spPr>
          <a:xfrm>
            <a:off x="5925938" y="1463250"/>
            <a:ext cx="1928700" cy="3693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1200"/>
              <a:buFont typeface="Arial"/>
              <a:buNone/>
            </a:pPr>
            <a:r>
              <a:rPr lang="es" sz="1200">
                <a:solidFill>
                  <a:schemeClr val="lt1"/>
                </a:solidFill>
                <a:latin typeface="DM Sans"/>
                <a:ea typeface="DM Sans"/>
                <a:cs typeface="DM Sans"/>
                <a:sym typeface="DM Sans"/>
              </a:rPr>
              <a:t>23 - Parte II</a:t>
            </a:r>
            <a:endParaRPr i="0" sz="1600" u="none" cap="none" strike="noStrike">
              <a:solidFill>
                <a:schemeClr val="lt1"/>
              </a:solidFill>
              <a:latin typeface="DM Sans"/>
              <a:ea typeface="DM Sans"/>
              <a:cs typeface="DM Sans"/>
              <a:sym typeface="DM Sans"/>
            </a:endParaRPr>
          </a:p>
        </p:txBody>
      </p:sp>
      <p:cxnSp>
        <p:nvCxnSpPr>
          <p:cNvPr id="302" name="Google Shape;302;p85"/>
          <p:cNvCxnSpPr/>
          <p:nvPr/>
        </p:nvCxnSpPr>
        <p:spPr>
          <a:xfrm>
            <a:off x="6000663" y="2659250"/>
            <a:ext cx="1778400" cy="0"/>
          </a:xfrm>
          <a:prstGeom prst="straightConnector1">
            <a:avLst/>
          </a:prstGeom>
          <a:noFill/>
          <a:ln cap="flat" cmpd="sng" w="9525">
            <a:solidFill>
              <a:srgbClr val="434343"/>
            </a:solidFill>
            <a:prstDash val="solid"/>
            <a:round/>
            <a:headEnd len="sm" w="sm" type="none"/>
            <a:tailEnd len="sm" w="sm" type="none"/>
          </a:ln>
        </p:spPr>
      </p:cxnSp>
      <p:sp>
        <p:nvSpPr>
          <p:cNvPr id="303" name="Google Shape;303;p85"/>
          <p:cNvSpPr txBox="1"/>
          <p:nvPr/>
        </p:nvSpPr>
        <p:spPr>
          <a:xfrm>
            <a:off x="5953713" y="1869250"/>
            <a:ext cx="1928700" cy="785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500"/>
              <a:buFont typeface="Arial"/>
              <a:buNone/>
            </a:pPr>
            <a:r>
              <a:rPr b="1" lang="es" sz="1300">
                <a:solidFill>
                  <a:srgbClr val="999999"/>
                </a:solidFill>
                <a:latin typeface="DM Sans"/>
                <a:ea typeface="DM Sans"/>
                <a:cs typeface="DM Sans"/>
                <a:sym typeface="DM Sans"/>
              </a:rPr>
              <a:t>Product Cloud: Despliegue de nuestro aplicativo</a:t>
            </a:r>
            <a:endParaRPr b="1" i="0" sz="1300" u="none" cap="none" strike="noStrike">
              <a:solidFill>
                <a:srgbClr val="999999"/>
              </a:solidFill>
              <a:latin typeface="DM Sans"/>
              <a:ea typeface="DM Sans"/>
              <a:cs typeface="DM Sans"/>
              <a:sym typeface="DM Sans"/>
            </a:endParaRPr>
          </a:p>
        </p:txBody>
      </p:sp>
      <p:cxnSp>
        <p:nvCxnSpPr>
          <p:cNvPr id="304" name="Google Shape;304;p85"/>
          <p:cNvCxnSpPr/>
          <p:nvPr/>
        </p:nvCxnSpPr>
        <p:spPr>
          <a:xfrm>
            <a:off x="5953713" y="1867700"/>
            <a:ext cx="1778400" cy="0"/>
          </a:xfrm>
          <a:prstGeom prst="straightConnector1">
            <a:avLst/>
          </a:prstGeom>
          <a:noFill/>
          <a:ln cap="flat" cmpd="sng" w="9525">
            <a:solidFill>
              <a:srgbClr val="434343"/>
            </a:solidFill>
            <a:prstDash val="solid"/>
            <a:round/>
            <a:headEnd len="sm" w="sm" type="none"/>
            <a:tailEnd len="sm" w="sm" type="none"/>
          </a:ln>
        </p:spPr>
      </p:cxnSp>
      <p:sp>
        <p:nvSpPr>
          <p:cNvPr id="305" name="Google Shape;305;p85"/>
          <p:cNvSpPr txBox="1"/>
          <p:nvPr/>
        </p:nvSpPr>
        <p:spPr>
          <a:xfrm>
            <a:off x="6008375" y="2643050"/>
            <a:ext cx="17784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t/>
            </a:r>
            <a:endParaRPr sz="1200">
              <a:solidFill>
                <a:srgbClr val="999999"/>
              </a:solidFill>
              <a:latin typeface="DM Sans"/>
              <a:ea typeface="DM Sans"/>
              <a:cs typeface="DM Sans"/>
              <a:sym typeface="DM Sans"/>
            </a:endParaRPr>
          </a:p>
        </p:txBody>
      </p:sp>
      <p:sp>
        <p:nvSpPr>
          <p:cNvPr id="306" name="Google Shape;306;p85"/>
          <p:cNvSpPr txBox="1"/>
          <p:nvPr/>
        </p:nvSpPr>
        <p:spPr>
          <a:xfrm>
            <a:off x="1510188" y="3012350"/>
            <a:ext cx="1732500" cy="1051800"/>
          </a:xfrm>
          <a:prstGeom prst="rect">
            <a:avLst/>
          </a:prstGeom>
          <a:noFill/>
          <a:ln>
            <a:noFill/>
          </a:ln>
        </p:spPr>
        <p:txBody>
          <a:bodyPr anchorCtr="0" anchor="t" bIns="91425" lIns="91425" spcFirstLastPara="1" rIns="91425" wrap="square" tIns="91425">
            <a:spAutoFit/>
          </a:bodyPr>
          <a:lstStyle/>
          <a:p>
            <a:pPr indent="-304800" lvl="0" marL="457200" marR="0" rtl="0" algn="l">
              <a:lnSpc>
                <a:spcPct val="100000"/>
              </a:lnSpc>
              <a:spcBef>
                <a:spcPts val="1000"/>
              </a:spcBef>
              <a:spcAft>
                <a:spcPts val="0"/>
              </a:spcAft>
              <a:buClr>
                <a:schemeClr val="accent4"/>
              </a:buClr>
              <a:buSzPts val="1200"/>
              <a:buFont typeface="DM Sans"/>
              <a:buChar char="✓"/>
            </a:pPr>
            <a:r>
              <a:rPr lang="es" sz="1200">
                <a:solidFill>
                  <a:srgbClr val="CCCCCC"/>
                </a:solidFill>
                <a:latin typeface="DM Sans"/>
                <a:ea typeface="DM Sans"/>
                <a:cs typeface="DM Sans"/>
                <a:sym typeface="DM Sans"/>
              </a:rPr>
              <a:t>Conexión de Nestjs a Mongo</a:t>
            </a:r>
            <a:endParaRPr sz="1200">
              <a:solidFill>
                <a:srgbClr val="CCCCCC"/>
              </a:solidFill>
              <a:latin typeface="DM Sans"/>
              <a:ea typeface="DM Sans"/>
              <a:cs typeface="DM Sans"/>
              <a:sym typeface="DM Sans"/>
            </a:endParaRPr>
          </a:p>
          <a:p>
            <a:pPr indent="-304800" lvl="0" marL="457200" marR="0" rtl="0" algn="l">
              <a:lnSpc>
                <a:spcPct val="100000"/>
              </a:lnSpc>
              <a:spcBef>
                <a:spcPts val="1000"/>
              </a:spcBef>
              <a:spcAft>
                <a:spcPts val="0"/>
              </a:spcAft>
              <a:buClr>
                <a:schemeClr val="accent4"/>
              </a:buClr>
              <a:buSzPts val="1200"/>
              <a:buFont typeface="DM Sans"/>
              <a:buChar char="✓"/>
            </a:pPr>
            <a:r>
              <a:rPr lang="es" sz="1200">
                <a:solidFill>
                  <a:srgbClr val="CCCCCC"/>
                </a:solidFill>
                <a:latin typeface="DM Sans"/>
                <a:ea typeface="DM Sans"/>
                <a:cs typeface="DM Sans"/>
                <a:sym typeface="DM Sans"/>
              </a:rPr>
              <a:t>Autenticación con JWT</a:t>
            </a:r>
            <a:endParaRPr sz="1200">
              <a:solidFill>
                <a:srgbClr val="CCCCCC"/>
              </a:solidFill>
              <a:latin typeface="DM Sans"/>
              <a:ea typeface="DM Sans"/>
              <a:cs typeface="DM Sans"/>
              <a:sym typeface="DM Sans"/>
            </a:endParaRPr>
          </a:p>
        </p:txBody>
      </p:sp>
      <p:sp>
        <p:nvSpPr>
          <p:cNvPr id="307" name="Google Shape;307;p85"/>
          <p:cNvSpPr txBox="1"/>
          <p:nvPr/>
        </p:nvSpPr>
        <p:spPr>
          <a:xfrm>
            <a:off x="5899775" y="2732100"/>
            <a:ext cx="2042700" cy="1662300"/>
          </a:xfrm>
          <a:prstGeom prst="rect">
            <a:avLst/>
          </a:prstGeom>
          <a:noFill/>
          <a:ln>
            <a:noFill/>
          </a:ln>
        </p:spPr>
        <p:txBody>
          <a:bodyPr anchorCtr="0" anchor="t" bIns="91425" lIns="91425" spcFirstLastPara="1" rIns="91425" wrap="square" tIns="91425">
            <a:spAutoFit/>
          </a:bodyPr>
          <a:lstStyle/>
          <a:p>
            <a:pPr indent="-304800" lvl="0" marL="457200" marR="0" rtl="0" algn="l">
              <a:lnSpc>
                <a:spcPct val="100000"/>
              </a:lnSpc>
              <a:spcBef>
                <a:spcPts val="0"/>
              </a:spcBef>
              <a:spcAft>
                <a:spcPts val="0"/>
              </a:spcAft>
              <a:buClr>
                <a:schemeClr val="accent4"/>
              </a:buClr>
              <a:buSzPts val="1200"/>
              <a:buFont typeface="DM Sans"/>
              <a:buChar char="✓"/>
            </a:pPr>
            <a:r>
              <a:rPr lang="es" sz="1200">
                <a:solidFill>
                  <a:srgbClr val="B7B7B7"/>
                </a:solidFill>
                <a:latin typeface="DM Sans"/>
                <a:ea typeface="DM Sans"/>
                <a:cs typeface="DM Sans"/>
                <a:sym typeface="DM Sans"/>
              </a:rPr>
              <a:t>Despliegue de nuestro aplicativo</a:t>
            </a:r>
            <a:endParaRPr sz="1200">
              <a:solidFill>
                <a:srgbClr val="B7B7B7"/>
              </a:solidFill>
              <a:latin typeface="DM Sans"/>
              <a:ea typeface="DM Sans"/>
              <a:cs typeface="DM Sans"/>
              <a:sym typeface="DM Sans"/>
            </a:endParaRPr>
          </a:p>
          <a:p>
            <a:pPr indent="0" lvl="0" marL="457200" marR="0" rtl="0" algn="l">
              <a:lnSpc>
                <a:spcPct val="100000"/>
              </a:lnSpc>
              <a:spcBef>
                <a:spcPts val="0"/>
              </a:spcBef>
              <a:spcAft>
                <a:spcPts val="0"/>
              </a:spcAft>
              <a:buNone/>
            </a:pPr>
            <a:r>
              <a:t/>
            </a:r>
            <a:endParaRPr sz="1200">
              <a:solidFill>
                <a:srgbClr val="B7B7B7"/>
              </a:solidFill>
              <a:latin typeface="DM Sans"/>
              <a:ea typeface="DM Sans"/>
              <a:cs typeface="DM Sans"/>
              <a:sym typeface="DM Sans"/>
            </a:endParaRPr>
          </a:p>
          <a:p>
            <a:pPr indent="-304800" lvl="0" marL="457200" marR="0" rtl="0" algn="l">
              <a:lnSpc>
                <a:spcPct val="100000"/>
              </a:lnSpc>
              <a:spcBef>
                <a:spcPts val="0"/>
              </a:spcBef>
              <a:spcAft>
                <a:spcPts val="0"/>
              </a:spcAft>
              <a:buClr>
                <a:schemeClr val="accent4"/>
              </a:buClr>
              <a:buSzPts val="1200"/>
              <a:buFont typeface="DM Sans"/>
              <a:buChar char="✓"/>
            </a:pPr>
            <a:r>
              <a:rPr lang="es" sz="1200">
                <a:solidFill>
                  <a:srgbClr val="B7B7B7"/>
                </a:solidFill>
                <a:latin typeface="DM Sans"/>
                <a:ea typeface="DM Sans"/>
                <a:cs typeface="DM Sans"/>
                <a:sym typeface="DM Sans"/>
              </a:rPr>
              <a:t>Configuración de pipeline en Railway.app</a:t>
            </a:r>
            <a:endParaRPr sz="1200">
              <a:solidFill>
                <a:srgbClr val="B7B7B7"/>
              </a:solidFill>
              <a:latin typeface="DM Sans"/>
              <a:ea typeface="DM Sans"/>
              <a:cs typeface="DM Sans"/>
              <a:sym typeface="DM Sans"/>
            </a:endParaRPr>
          </a:p>
          <a:p>
            <a:pPr indent="0" lvl="0" marL="0" marR="0" rtl="0" algn="l">
              <a:lnSpc>
                <a:spcPct val="100000"/>
              </a:lnSpc>
              <a:spcBef>
                <a:spcPts val="0"/>
              </a:spcBef>
              <a:spcAft>
                <a:spcPts val="0"/>
              </a:spcAft>
              <a:buNone/>
            </a:pPr>
            <a:r>
              <a:t/>
            </a:r>
            <a:endParaRPr sz="1200">
              <a:solidFill>
                <a:srgbClr val="B7B7B7"/>
              </a:solidFill>
              <a:latin typeface="DM Sans"/>
              <a:ea typeface="DM Sans"/>
              <a:cs typeface="DM Sans"/>
              <a:sym typeface="DM Sans"/>
            </a:endParaRPr>
          </a:p>
          <a:p>
            <a:pPr indent="0" lvl="0" marL="0" marR="0" rtl="0" algn="l">
              <a:lnSpc>
                <a:spcPct val="100000"/>
              </a:lnSpc>
              <a:spcBef>
                <a:spcPts val="0"/>
              </a:spcBef>
              <a:spcAft>
                <a:spcPts val="0"/>
              </a:spcAft>
              <a:buNone/>
            </a:pPr>
            <a:r>
              <a:t/>
            </a:r>
            <a:endParaRPr sz="1200">
              <a:solidFill>
                <a:srgbClr val="B7B7B7"/>
              </a:solidFill>
              <a:latin typeface="DM Sans"/>
              <a:ea typeface="DM Sans"/>
              <a:cs typeface="DM Sans"/>
              <a:sym typeface="DM Sans"/>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7" name="Shape 557"/>
        <p:cNvGrpSpPr/>
        <p:nvPr/>
      </p:nvGrpSpPr>
      <p:grpSpPr>
        <a:xfrm>
          <a:off x="0" y="0"/>
          <a:ext cx="0" cy="0"/>
          <a:chOff x="0" y="0"/>
          <a:chExt cx="0" cy="0"/>
        </a:xfrm>
      </p:grpSpPr>
      <p:sp>
        <p:nvSpPr>
          <p:cNvPr id="558" name="Google Shape;558;p112"/>
          <p:cNvSpPr txBox="1"/>
          <p:nvPr/>
        </p:nvSpPr>
        <p:spPr>
          <a:xfrm>
            <a:off x="475500" y="468300"/>
            <a:ext cx="64314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None/>
            </a:pPr>
            <a:r>
              <a:rPr b="1" lang="es" sz="4000">
                <a:solidFill>
                  <a:schemeClr val="dk1"/>
                </a:solidFill>
                <a:latin typeface="DM Sans"/>
                <a:ea typeface="DM Sans"/>
                <a:cs typeface="DM Sans"/>
                <a:sym typeface="DM Sans"/>
              </a:rPr>
              <a:t>Etapa de QA</a:t>
            </a:r>
            <a:endParaRPr b="1" sz="4000">
              <a:solidFill>
                <a:schemeClr val="dk1"/>
              </a:solidFill>
              <a:latin typeface="DM Sans"/>
              <a:ea typeface="DM Sans"/>
              <a:cs typeface="DM Sans"/>
              <a:sym typeface="DM Sans"/>
            </a:endParaRPr>
          </a:p>
        </p:txBody>
      </p:sp>
      <p:sp>
        <p:nvSpPr>
          <p:cNvPr id="559" name="Google Shape;559;p112"/>
          <p:cNvSpPr txBox="1"/>
          <p:nvPr/>
        </p:nvSpPr>
        <p:spPr>
          <a:xfrm>
            <a:off x="589125" y="1603725"/>
            <a:ext cx="3908700" cy="255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solidFill>
                  <a:schemeClr val="dk1"/>
                </a:solidFill>
                <a:latin typeface="DM Sans"/>
                <a:ea typeface="DM Sans"/>
                <a:cs typeface="DM Sans"/>
                <a:sym typeface="DM Sans"/>
              </a:rPr>
              <a:t>Una vez que el desarrollador considera que su aplicativo está listo para ser presentado, este </a:t>
            </a:r>
            <a:r>
              <a:rPr b="1" lang="es">
                <a:solidFill>
                  <a:schemeClr val="dk1"/>
                </a:solidFill>
                <a:latin typeface="DM Sans"/>
                <a:ea typeface="DM Sans"/>
                <a:cs typeface="DM Sans"/>
                <a:sym typeface="DM Sans"/>
              </a:rPr>
              <a:t>“pasa”</a:t>
            </a:r>
            <a:r>
              <a:rPr lang="es">
                <a:solidFill>
                  <a:schemeClr val="dk1"/>
                </a:solidFill>
                <a:latin typeface="DM Sans"/>
                <a:ea typeface="DM Sans"/>
                <a:cs typeface="DM Sans"/>
                <a:sym typeface="DM Sans"/>
              </a:rPr>
              <a:t> la app a la siguiente etapa, que es QA. </a:t>
            </a:r>
            <a:endParaRPr>
              <a:solidFill>
                <a:schemeClr val="dk1"/>
              </a:solidFill>
              <a:latin typeface="DM Sans"/>
              <a:ea typeface="DM Sans"/>
              <a:cs typeface="DM Sans"/>
              <a:sym typeface="DM Sans"/>
            </a:endParaRPr>
          </a:p>
          <a:p>
            <a:pPr indent="0" lvl="0" marL="0" rtl="0" algn="l">
              <a:spcBef>
                <a:spcPts val="0"/>
              </a:spcBef>
              <a:spcAft>
                <a:spcPts val="0"/>
              </a:spcAft>
              <a:buNone/>
            </a:pPr>
            <a:r>
              <a:t/>
            </a:r>
            <a:endParaRPr>
              <a:solidFill>
                <a:schemeClr val="dk1"/>
              </a:solidFill>
              <a:latin typeface="DM Sans"/>
              <a:ea typeface="DM Sans"/>
              <a:cs typeface="DM Sans"/>
              <a:sym typeface="DM Sans"/>
            </a:endParaRPr>
          </a:p>
          <a:p>
            <a:pPr indent="0" lvl="0" marL="0" rtl="0" algn="l">
              <a:spcBef>
                <a:spcPts val="0"/>
              </a:spcBef>
              <a:spcAft>
                <a:spcPts val="0"/>
              </a:spcAft>
              <a:buNone/>
            </a:pPr>
            <a:r>
              <a:rPr b="1" lang="es">
                <a:solidFill>
                  <a:schemeClr val="dk1"/>
                </a:solidFill>
                <a:latin typeface="DM Sans"/>
                <a:ea typeface="DM Sans"/>
                <a:cs typeface="DM Sans"/>
                <a:sym typeface="DM Sans"/>
              </a:rPr>
              <a:t>Quality Assurance</a:t>
            </a:r>
            <a:r>
              <a:rPr lang="es">
                <a:solidFill>
                  <a:schemeClr val="dk1"/>
                </a:solidFill>
                <a:latin typeface="DM Sans"/>
                <a:ea typeface="DM Sans"/>
                <a:cs typeface="DM Sans"/>
                <a:sym typeface="DM Sans"/>
              </a:rPr>
              <a:t> está pensado para poder ejecutar la feature del aplicativo que el desarrollador recién acaba de entregar. En su mayoría se tratan de </a:t>
            </a:r>
            <a:r>
              <a:rPr b="1" lang="es">
                <a:solidFill>
                  <a:schemeClr val="dk1"/>
                </a:solidFill>
                <a:latin typeface="DM Sans"/>
                <a:ea typeface="DM Sans"/>
                <a:cs typeface="DM Sans"/>
                <a:sym typeface="DM Sans"/>
              </a:rPr>
              <a:t>pruebas de blackbox</a:t>
            </a:r>
            <a:r>
              <a:rPr lang="es">
                <a:solidFill>
                  <a:schemeClr val="dk1"/>
                </a:solidFill>
                <a:latin typeface="DM Sans"/>
                <a:ea typeface="DM Sans"/>
                <a:cs typeface="DM Sans"/>
                <a:sym typeface="DM Sans"/>
              </a:rPr>
              <a:t> (pruebas sin saber del código, solo funcionalidad directa).</a:t>
            </a:r>
            <a:endParaRPr>
              <a:solidFill>
                <a:schemeClr val="dk1"/>
              </a:solidFill>
              <a:latin typeface="DM Sans"/>
              <a:ea typeface="DM Sans"/>
              <a:cs typeface="DM Sans"/>
              <a:sym typeface="DM Sans"/>
            </a:endParaRPr>
          </a:p>
        </p:txBody>
      </p:sp>
      <p:sp>
        <p:nvSpPr>
          <p:cNvPr id="560" name="Google Shape;560;p112"/>
          <p:cNvSpPr txBox="1"/>
          <p:nvPr/>
        </p:nvSpPr>
        <p:spPr>
          <a:xfrm>
            <a:off x="4803775" y="1603725"/>
            <a:ext cx="3659100" cy="233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solidFill>
                  <a:schemeClr val="dk1"/>
                </a:solidFill>
                <a:latin typeface="DM Sans"/>
                <a:ea typeface="DM Sans"/>
                <a:cs typeface="DM Sans"/>
                <a:sym typeface="DM Sans"/>
              </a:rPr>
              <a:t>Si el aplicativo tiene el visto bueno por parte del equipo de QA, éste estará listo para salir a ser utilizado por el cliente. Es en este momento final cuando se dice que se hace un </a:t>
            </a:r>
            <a:r>
              <a:rPr b="1" lang="es">
                <a:solidFill>
                  <a:schemeClr val="dk1"/>
                </a:solidFill>
                <a:latin typeface="DM Sans"/>
                <a:ea typeface="DM Sans"/>
                <a:cs typeface="DM Sans"/>
                <a:sym typeface="DM Sans"/>
              </a:rPr>
              <a:t>despliegue a productivo</a:t>
            </a:r>
            <a:r>
              <a:rPr lang="es">
                <a:solidFill>
                  <a:schemeClr val="dk1"/>
                </a:solidFill>
                <a:latin typeface="DM Sans"/>
                <a:ea typeface="DM Sans"/>
                <a:cs typeface="DM Sans"/>
                <a:sym typeface="DM Sans"/>
              </a:rPr>
              <a:t>.</a:t>
            </a:r>
            <a:endParaRPr>
              <a:solidFill>
                <a:schemeClr val="dk1"/>
              </a:solidFill>
              <a:latin typeface="DM Sans"/>
              <a:ea typeface="DM Sans"/>
              <a:cs typeface="DM Sans"/>
              <a:sym typeface="DM Sans"/>
            </a:endParaRPr>
          </a:p>
          <a:p>
            <a:pPr indent="0" lvl="0" marL="0" rtl="0" algn="l">
              <a:spcBef>
                <a:spcPts val="0"/>
              </a:spcBef>
              <a:spcAft>
                <a:spcPts val="0"/>
              </a:spcAft>
              <a:buNone/>
            </a:pPr>
            <a:r>
              <a:t/>
            </a:r>
            <a:endParaRPr>
              <a:solidFill>
                <a:schemeClr val="dk1"/>
              </a:solidFill>
              <a:latin typeface="DM Sans"/>
              <a:ea typeface="DM Sans"/>
              <a:cs typeface="DM Sans"/>
              <a:sym typeface="DM Sans"/>
            </a:endParaRPr>
          </a:p>
          <a:p>
            <a:pPr indent="0" lvl="0" marL="0" rtl="0" algn="l">
              <a:spcBef>
                <a:spcPts val="0"/>
              </a:spcBef>
              <a:spcAft>
                <a:spcPts val="0"/>
              </a:spcAft>
              <a:buNone/>
            </a:pPr>
            <a:r>
              <a:rPr lang="es">
                <a:solidFill>
                  <a:schemeClr val="dk1"/>
                </a:solidFill>
                <a:latin typeface="DM Sans"/>
                <a:ea typeface="DM Sans"/>
                <a:cs typeface="DM Sans"/>
                <a:sym typeface="DM Sans"/>
              </a:rPr>
              <a:t>En caso de que no se dé el visto bueno, tendrá que regresar a etapa de desarrollo para hacer los respectivos cambios y presentar nuevamente.</a:t>
            </a:r>
            <a:endParaRPr>
              <a:solidFill>
                <a:schemeClr val="dk1"/>
              </a:solidFill>
              <a:latin typeface="DM Sans"/>
              <a:ea typeface="DM Sans"/>
              <a:cs typeface="DM Sans"/>
              <a:sym typeface="DM Sans"/>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4" name="Shape 564"/>
        <p:cNvGrpSpPr/>
        <p:nvPr/>
      </p:nvGrpSpPr>
      <p:grpSpPr>
        <a:xfrm>
          <a:off x="0" y="0"/>
          <a:ext cx="0" cy="0"/>
          <a:chOff x="0" y="0"/>
          <a:chExt cx="0" cy="0"/>
        </a:xfrm>
      </p:grpSpPr>
      <p:sp>
        <p:nvSpPr>
          <p:cNvPr id="565" name="Google Shape;565;p113"/>
          <p:cNvSpPr txBox="1"/>
          <p:nvPr/>
        </p:nvSpPr>
        <p:spPr>
          <a:xfrm>
            <a:off x="475500" y="468300"/>
            <a:ext cx="64314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None/>
            </a:pPr>
            <a:r>
              <a:rPr b="1" lang="es" sz="4000">
                <a:solidFill>
                  <a:schemeClr val="dk1"/>
                </a:solidFill>
                <a:latin typeface="DM Sans"/>
                <a:ea typeface="DM Sans"/>
                <a:cs typeface="DM Sans"/>
                <a:sym typeface="DM Sans"/>
              </a:rPr>
              <a:t>Etapa productiva</a:t>
            </a:r>
            <a:endParaRPr b="1" sz="4000">
              <a:solidFill>
                <a:schemeClr val="dk1"/>
              </a:solidFill>
              <a:latin typeface="DM Sans"/>
              <a:ea typeface="DM Sans"/>
              <a:cs typeface="DM Sans"/>
              <a:sym typeface="DM Sans"/>
            </a:endParaRPr>
          </a:p>
        </p:txBody>
      </p:sp>
      <p:sp>
        <p:nvSpPr>
          <p:cNvPr id="566" name="Google Shape;566;p113"/>
          <p:cNvSpPr txBox="1"/>
          <p:nvPr/>
        </p:nvSpPr>
        <p:spPr>
          <a:xfrm>
            <a:off x="589125" y="1603725"/>
            <a:ext cx="3908700" cy="2986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solidFill>
                  <a:schemeClr val="dk1"/>
                </a:solidFill>
                <a:latin typeface="DM Sans"/>
                <a:ea typeface="DM Sans"/>
                <a:cs typeface="DM Sans"/>
                <a:sym typeface="DM Sans"/>
              </a:rPr>
              <a:t>Cuando QA autoriza liberación, entonces el aplicativo </a:t>
            </a:r>
            <a:r>
              <a:rPr b="1" lang="es">
                <a:solidFill>
                  <a:schemeClr val="dk1"/>
                </a:solidFill>
                <a:latin typeface="DM Sans"/>
                <a:ea typeface="DM Sans"/>
                <a:cs typeface="DM Sans"/>
                <a:sym typeface="DM Sans"/>
              </a:rPr>
              <a:t>“pasa”</a:t>
            </a:r>
            <a:r>
              <a:rPr lang="es">
                <a:solidFill>
                  <a:schemeClr val="dk1"/>
                </a:solidFill>
                <a:latin typeface="DM Sans"/>
                <a:ea typeface="DM Sans"/>
                <a:cs typeface="DM Sans"/>
                <a:sym typeface="DM Sans"/>
              </a:rPr>
              <a:t> a la etapa productiva. Éste es el punto final en el que el aplicativo vive en el mundo real, se enfrenta a clientes y comportamientos reales, con datos reales, con elementos cambiantes y con formas inusuales de usarse.</a:t>
            </a:r>
            <a:endParaRPr>
              <a:solidFill>
                <a:schemeClr val="dk1"/>
              </a:solidFill>
              <a:latin typeface="DM Sans"/>
              <a:ea typeface="DM Sans"/>
              <a:cs typeface="DM Sans"/>
              <a:sym typeface="DM Sans"/>
            </a:endParaRPr>
          </a:p>
          <a:p>
            <a:pPr indent="0" lvl="0" marL="0" rtl="0" algn="l">
              <a:spcBef>
                <a:spcPts val="0"/>
              </a:spcBef>
              <a:spcAft>
                <a:spcPts val="0"/>
              </a:spcAft>
              <a:buNone/>
            </a:pPr>
            <a:r>
              <a:t/>
            </a:r>
            <a:endParaRPr>
              <a:solidFill>
                <a:schemeClr val="dk1"/>
              </a:solidFill>
              <a:latin typeface="DM Sans"/>
              <a:ea typeface="DM Sans"/>
              <a:cs typeface="DM Sans"/>
              <a:sym typeface="DM Sans"/>
            </a:endParaRPr>
          </a:p>
          <a:p>
            <a:pPr indent="0" lvl="0" marL="0" rtl="0" algn="l">
              <a:spcBef>
                <a:spcPts val="0"/>
              </a:spcBef>
              <a:spcAft>
                <a:spcPts val="0"/>
              </a:spcAft>
              <a:buNone/>
            </a:pPr>
            <a:r>
              <a:rPr lang="es">
                <a:solidFill>
                  <a:schemeClr val="dk1"/>
                </a:solidFill>
                <a:latin typeface="DM Sans"/>
                <a:ea typeface="DM Sans"/>
                <a:cs typeface="DM Sans"/>
                <a:sym typeface="DM Sans"/>
              </a:rPr>
              <a:t>Cuando el aplicativo ha pasado por las etapas previas, el rango de error debería ser enormemente reducido, sin embargo, </a:t>
            </a:r>
            <a:r>
              <a:rPr b="1" lang="es">
                <a:solidFill>
                  <a:schemeClr val="dk1"/>
                </a:solidFill>
                <a:latin typeface="DM Sans"/>
                <a:ea typeface="DM Sans"/>
                <a:cs typeface="DM Sans"/>
                <a:sym typeface="DM Sans"/>
              </a:rPr>
              <a:t>el cliente es capaz de causar errores indescriptibles en el uso real</a:t>
            </a:r>
            <a:r>
              <a:rPr lang="es">
                <a:solidFill>
                  <a:schemeClr val="dk1"/>
                </a:solidFill>
                <a:latin typeface="DM Sans"/>
                <a:ea typeface="DM Sans"/>
                <a:cs typeface="DM Sans"/>
                <a:sym typeface="DM Sans"/>
              </a:rPr>
              <a:t>. </a:t>
            </a:r>
            <a:endParaRPr>
              <a:solidFill>
                <a:schemeClr val="dk1"/>
              </a:solidFill>
              <a:latin typeface="DM Sans"/>
              <a:ea typeface="DM Sans"/>
              <a:cs typeface="DM Sans"/>
              <a:sym typeface="DM Sans"/>
            </a:endParaRPr>
          </a:p>
        </p:txBody>
      </p:sp>
      <p:sp>
        <p:nvSpPr>
          <p:cNvPr id="567" name="Google Shape;567;p113"/>
          <p:cNvSpPr txBox="1"/>
          <p:nvPr/>
        </p:nvSpPr>
        <p:spPr>
          <a:xfrm>
            <a:off x="4803775" y="1603725"/>
            <a:ext cx="36591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solidFill>
                  <a:schemeClr val="dk1"/>
                </a:solidFill>
                <a:latin typeface="DM Sans"/>
                <a:ea typeface="DM Sans"/>
                <a:cs typeface="DM Sans"/>
                <a:sym typeface="DM Sans"/>
              </a:rPr>
              <a:t>Es por ello que, siempre que se requiere algún cambio, algún bugfix, alguna nueva funcionalidad en general; se requiere regresar desde el punto 0 de las etapas, para volver a pasar por desarrollo, por QA, y volver a llegar aquí.</a:t>
            </a:r>
            <a:endParaRPr>
              <a:solidFill>
                <a:schemeClr val="dk1"/>
              </a:solidFill>
              <a:latin typeface="DM Sans"/>
              <a:ea typeface="DM Sans"/>
              <a:cs typeface="DM Sans"/>
              <a:sym typeface="DM Sans"/>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1" name="Shape 571"/>
        <p:cNvGrpSpPr/>
        <p:nvPr/>
      </p:nvGrpSpPr>
      <p:grpSpPr>
        <a:xfrm>
          <a:off x="0" y="0"/>
          <a:ext cx="0" cy="0"/>
          <a:chOff x="0" y="0"/>
          <a:chExt cx="0" cy="0"/>
        </a:xfrm>
      </p:grpSpPr>
      <p:sp>
        <p:nvSpPr>
          <p:cNvPr id="572" name="Google Shape;572;p114"/>
          <p:cNvSpPr txBox="1"/>
          <p:nvPr/>
        </p:nvSpPr>
        <p:spPr>
          <a:xfrm>
            <a:off x="473350" y="468300"/>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rgbClr val="EAFF6A"/>
                </a:solidFill>
                <a:latin typeface="DM Sans"/>
                <a:ea typeface="DM Sans"/>
                <a:cs typeface="DM Sans"/>
                <a:sym typeface="DM Sans"/>
              </a:rPr>
              <a:t>Importante</a:t>
            </a:r>
            <a:endParaRPr b="1" i="0" sz="4000" u="none" cap="none" strike="noStrike">
              <a:solidFill>
                <a:srgbClr val="EAFF6A"/>
              </a:solidFill>
              <a:latin typeface="DM Sans"/>
              <a:ea typeface="DM Sans"/>
              <a:cs typeface="DM Sans"/>
              <a:sym typeface="DM Sans"/>
            </a:endParaRPr>
          </a:p>
        </p:txBody>
      </p:sp>
      <p:sp>
        <p:nvSpPr>
          <p:cNvPr id="573" name="Google Shape;573;p114"/>
          <p:cNvSpPr txBox="1"/>
          <p:nvPr/>
        </p:nvSpPr>
        <p:spPr>
          <a:xfrm>
            <a:off x="473350" y="1473700"/>
            <a:ext cx="7173900" cy="2955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500"/>
              <a:buFont typeface="Arial"/>
              <a:buNone/>
            </a:pPr>
            <a:r>
              <a:rPr lang="es" sz="2000">
                <a:solidFill>
                  <a:schemeClr val="lt1"/>
                </a:solidFill>
                <a:latin typeface="DM Sans"/>
                <a:ea typeface="DM Sans"/>
                <a:cs typeface="DM Sans"/>
                <a:sym typeface="DM Sans"/>
              </a:rPr>
              <a:t>Como desarrollador, debemos limpiar la falsa idea de que tenemos al equipo de QA como “contendientes” solo porque son quienes enuncian los defectos de nuestros aplicativos. </a:t>
            </a:r>
            <a:endParaRPr sz="2000">
              <a:solidFill>
                <a:schemeClr val="lt1"/>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2500"/>
              <a:buFont typeface="Arial"/>
              <a:buNone/>
            </a:pPr>
            <a:r>
              <a:rPr lang="es" sz="2000">
                <a:solidFill>
                  <a:schemeClr val="lt1"/>
                </a:solidFill>
                <a:latin typeface="DM Sans"/>
                <a:ea typeface="DM Sans"/>
                <a:cs typeface="DM Sans"/>
                <a:sym typeface="DM Sans"/>
              </a:rPr>
              <a:t>Al final, recuerda que </a:t>
            </a:r>
            <a:r>
              <a:rPr lang="es" sz="2000">
                <a:solidFill>
                  <a:schemeClr val="accent6"/>
                </a:solidFill>
                <a:latin typeface="DM Sans"/>
                <a:ea typeface="DM Sans"/>
                <a:cs typeface="DM Sans"/>
                <a:sym typeface="DM Sans"/>
              </a:rPr>
              <a:t>cada defecto que arreglemos es un peldaño más hacia un aplicativo más sólido</a:t>
            </a:r>
            <a:r>
              <a:rPr lang="es" sz="2000">
                <a:solidFill>
                  <a:schemeClr val="lt1"/>
                </a:solidFill>
                <a:latin typeface="DM Sans"/>
                <a:ea typeface="DM Sans"/>
                <a:cs typeface="DM Sans"/>
                <a:sym typeface="DM Sans"/>
              </a:rPr>
              <a:t>. </a:t>
            </a:r>
            <a:endParaRPr sz="2000">
              <a:solidFill>
                <a:schemeClr val="lt1"/>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2500"/>
              <a:buFont typeface="Arial"/>
              <a:buNone/>
            </a:pPr>
            <a:r>
              <a:t/>
            </a:r>
            <a:endParaRPr sz="2000">
              <a:solidFill>
                <a:schemeClr val="lt1"/>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2500"/>
              <a:buFont typeface="Arial"/>
              <a:buNone/>
            </a:pPr>
            <a:r>
              <a:rPr b="1" lang="es" sz="2000">
                <a:solidFill>
                  <a:schemeClr val="lt1"/>
                </a:solidFill>
                <a:latin typeface="DM Sans"/>
                <a:ea typeface="DM Sans"/>
                <a:cs typeface="DM Sans"/>
                <a:sym typeface="DM Sans"/>
              </a:rPr>
              <a:t>¡Siempre se trata de un ganar-ganar!</a:t>
            </a:r>
            <a:endParaRPr b="1" sz="2000">
              <a:solidFill>
                <a:schemeClr val="lt1"/>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2500"/>
              <a:buFont typeface="Arial"/>
              <a:buNone/>
            </a:pPr>
            <a:r>
              <a:t/>
            </a:r>
            <a:endParaRPr sz="2000">
              <a:solidFill>
                <a:schemeClr val="lt1"/>
              </a:solidFill>
              <a:latin typeface="DM Sans"/>
              <a:ea typeface="DM Sans"/>
              <a:cs typeface="DM Sans"/>
              <a:sym typeface="DM Sans"/>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7" name="Shape 577"/>
        <p:cNvGrpSpPr/>
        <p:nvPr/>
      </p:nvGrpSpPr>
      <p:grpSpPr>
        <a:xfrm>
          <a:off x="0" y="0"/>
          <a:ext cx="0" cy="0"/>
          <a:chOff x="0" y="0"/>
          <a:chExt cx="0" cy="0"/>
        </a:xfrm>
      </p:grpSpPr>
      <p:sp>
        <p:nvSpPr>
          <p:cNvPr id="578" name="Google Shape;578;p115"/>
          <p:cNvSpPr txBox="1"/>
          <p:nvPr/>
        </p:nvSpPr>
        <p:spPr>
          <a:xfrm>
            <a:off x="475500" y="409050"/>
            <a:ext cx="85134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None/>
            </a:pPr>
            <a:r>
              <a:rPr b="1" lang="es" sz="4000">
                <a:solidFill>
                  <a:schemeClr val="dk1"/>
                </a:solidFill>
                <a:latin typeface="DM Sans"/>
                <a:ea typeface="DM Sans"/>
                <a:cs typeface="DM Sans"/>
                <a:sym typeface="DM Sans"/>
              </a:rPr>
              <a:t>¿Qué es “pasar” el aplicativo?</a:t>
            </a:r>
            <a:endParaRPr b="1" i="0" sz="4000" u="none" cap="none" strike="noStrike">
              <a:solidFill>
                <a:schemeClr val="dk1"/>
              </a:solidFill>
              <a:latin typeface="DM Sans"/>
              <a:ea typeface="DM Sans"/>
              <a:cs typeface="DM Sans"/>
              <a:sym typeface="DM Sans"/>
            </a:endParaRPr>
          </a:p>
        </p:txBody>
      </p:sp>
      <p:sp>
        <p:nvSpPr>
          <p:cNvPr id="579" name="Google Shape;579;p115"/>
          <p:cNvSpPr txBox="1"/>
          <p:nvPr/>
        </p:nvSpPr>
        <p:spPr>
          <a:xfrm>
            <a:off x="475500" y="1440225"/>
            <a:ext cx="3904500" cy="2886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Cuando decimos que un aplicativo “pasa” de un lado a otro, hacemos referencia a cada uno de los stages que hayan sido definidos por el equipo. </a:t>
            </a:r>
            <a:r>
              <a:rPr lang="es" sz="1350">
                <a:highlight>
                  <a:srgbClr val="EAFF6A"/>
                </a:highlight>
                <a:latin typeface="DM Sans"/>
                <a:ea typeface="DM Sans"/>
                <a:cs typeface="DM Sans"/>
                <a:sym typeface="DM Sans"/>
              </a:rPr>
              <a:t>Un stage representa un checkpoint en el aplicativo, y habitualmente toma raíz de </a:t>
            </a:r>
            <a:r>
              <a:rPr b="1" lang="es" sz="1350">
                <a:highlight>
                  <a:srgbClr val="EAFF6A"/>
                </a:highlight>
                <a:latin typeface="DM Sans"/>
                <a:ea typeface="DM Sans"/>
                <a:cs typeface="DM Sans"/>
                <a:sym typeface="DM Sans"/>
              </a:rPr>
              <a:t>una rama de GitHub</a:t>
            </a:r>
            <a:r>
              <a:rPr lang="es" sz="1350">
                <a:highlight>
                  <a:srgbClr val="EAFF6A"/>
                </a:highlight>
                <a:latin typeface="DM Sans"/>
                <a:ea typeface="DM Sans"/>
                <a:cs typeface="DM Sans"/>
                <a:sym typeface="DM Sans"/>
              </a:rPr>
              <a:t>.</a:t>
            </a:r>
            <a:endParaRPr sz="1350">
              <a:highlight>
                <a:srgbClr val="EAFF6A"/>
              </a:highlight>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rPr lang="es" sz="1350">
                <a:latin typeface="DM Sans"/>
                <a:ea typeface="DM Sans"/>
                <a:cs typeface="DM Sans"/>
                <a:sym typeface="DM Sans"/>
              </a:rPr>
              <a:t>Así, el desarrollador puede estar trabajando en la rama </a:t>
            </a:r>
            <a:r>
              <a:rPr b="1" lang="es" sz="1350">
                <a:latin typeface="DM Sans"/>
                <a:ea typeface="DM Sans"/>
                <a:cs typeface="DM Sans"/>
                <a:sym typeface="DM Sans"/>
              </a:rPr>
              <a:t> develop1, </a:t>
            </a:r>
            <a:r>
              <a:rPr lang="es" sz="1350">
                <a:latin typeface="DM Sans"/>
                <a:ea typeface="DM Sans"/>
                <a:cs typeface="DM Sans"/>
                <a:sym typeface="DM Sans"/>
              </a:rPr>
              <a:t>la cual habrá sido derivada de la rama </a:t>
            </a:r>
            <a:r>
              <a:rPr b="1" lang="es" sz="1350">
                <a:latin typeface="DM Sans"/>
                <a:ea typeface="DM Sans"/>
                <a:cs typeface="DM Sans"/>
                <a:sym typeface="DM Sans"/>
              </a:rPr>
              <a:t>development</a:t>
            </a:r>
            <a:r>
              <a:rPr lang="es" sz="1350">
                <a:latin typeface="DM Sans"/>
                <a:ea typeface="DM Sans"/>
                <a:cs typeface="DM Sans"/>
                <a:sym typeface="DM Sans"/>
              </a:rPr>
              <a:t>, esta rama development más adelante se mezclará con la rama </a:t>
            </a:r>
            <a:r>
              <a:rPr b="1" lang="es" sz="1350">
                <a:latin typeface="DM Sans"/>
                <a:ea typeface="DM Sans"/>
                <a:cs typeface="DM Sans"/>
                <a:sym typeface="DM Sans"/>
              </a:rPr>
              <a:t>QA</a:t>
            </a:r>
            <a:r>
              <a:rPr lang="es" sz="1350">
                <a:latin typeface="DM Sans"/>
                <a:ea typeface="DM Sans"/>
                <a:cs typeface="DM Sans"/>
                <a:sym typeface="DM Sans"/>
              </a:rPr>
              <a:t>, y finalmente QA podrá mezclarse con </a:t>
            </a:r>
            <a:r>
              <a:rPr b="1" lang="es" sz="1350">
                <a:latin typeface="DM Sans"/>
                <a:ea typeface="DM Sans"/>
                <a:cs typeface="DM Sans"/>
                <a:sym typeface="DM Sans"/>
              </a:rPr>
              <a:t>main</a:t>
            </a:r>
            <a:r>
              <a:rPr lang="es" sz="1350">
                <a:latin typeface="DM Sans"/>
                <a:ea typeface="DM Sans"/>
                <a:cs typeface="DM Sans"/>
                <a:sym typeface="DM Sans"/>
              </a:rPr>
              <a:t>, cuando éste se considere listo.</a:t>
            </a:r>
            <a:endParaRPr sz="1350">
              <a:latin typeface="DM Sans"/>
              <a:ea typeface="DM Sans"/>
              <a:cs typeface="DM Sans"/>
              <a:sym typeface="DM Sans"/>
            </a:endParaRPr>
          </a:p>
        </p:txBody>
      </p:sp>
      <p:sp>
        <p:nvSpPr>
          <p:cNvPr id="580" name="Google Shape;580;p115"/>
          <p:cNvSpPr txBox="1"/>
          <p:nvPr/>
        </p:nvSpPr>
        <p:spPr>
          <a:xfrm>
            <a:off x="4771800" y="1440225"/>
            <a:ext cx="3904500" cy="2678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Recuerda que al final, la rama main siempre se considerará como la rama principal, y </a:t>
            </a:r>
            <a:r>
              <a:rPr lang="es" sz="1350">
                <a:highlight>
                  <a:schemeClr val="accent6"/>
                </a:highlight>
                <a:latin typeface="DM Sans"/>
                <a:ea typeface="DM Sans"/>
                <a:cs typeface="DM Sans"/>
                <a:sym typeface="DM Sans"/>
              </a:rPr>
              <a:t>nuestro objetivo como desarrolladores es que, los cambios que nosotros estamos haciendo desde </a:t>
            </a:r>
            <a:r>
              <a:rPr b="1" lang="es" sz="1350">
                <a:highlight>
                  <a:schemeClr val="accent6"/>
                </a:highlight>
                <a:latin typeface="DM Sans"/>
                <a:ea typeface="DM Sans"/>
                <a:cs typeface="DM Sans"/>
                <a:sym typeface="DM Sans"/>
              </a:rPr>
              <a:t>develop1</a:t>
            </a:r>
            <a:r>
              <a:rPr lang="es" sz="1350">
                <a:highlight>
                  <a:schemeClr val="accent6"/>
                </a:highlight>
                <a:latin typeface="DM Sans"/>
                <a:ea typeface="DM Sans"/>
                <a:cs typeface="DM Sans"/>
                <a:sym typeface="DM Sans"/>
              </a:rPr>
              <a:t>, siempre lleguen a estar presentes en </a:t>
            </a:r>
            <a:r>
              <a:rPr b="1" lang="es" sz="1350">
                <a:highlight>
                  <a:schemeClr val="accent6"/>
                </a:highlight>
                <a:latin typeface="DM Sans"/>
                <a:ea typeface="DM Sans"/>
                <a:cs typeface="DM Sans"/>
                <a:sym typeface="DM Sans"/>
              </a:rPr>
              <a:t>main</a:t>
            </a:r>
            <a:r>
              <a:rPr lang="es" sz="1350">
                <a:highlight>
                  <a:schemeClr val="accent6"/>
                </a:highlight>
                <a:latin typeface="DM Sans"/>
                <a:ea typeface="DM Sans"/>
                <a:cs typeface="DM Sans"/>
                <a:sym typeface="DM Sans"/>
              </a:rPr>
              <a:t>.</a:t>
            </a:r>
            <a:r>
              <a:rPr lang="es" sz="1350">
                <a:latin typeface="DM Sans"/>
                <a:ea typeface="DM Sans"/>
                <a:cs typeface="DM Sans"/>
                <a:sym typeface="DM Sans"/>
              </a:rPr>
              <a:t> ¡Entonces habremos llegado al entorno “productivo”!</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rPr lang="es" sz="1350">
                <a:latin typeface="DM Sans"/>
                <a:ea typeface="DM Sans"/>
                <a:cs typeface="DM Sans"/>
                <a:sym typeface="DM Sans"/>
              </a:rPr>
              <a:t>Pero, ¿Qué tiene que ver esto de las ramas de git con el despliegue que se menciona en clase? Para ello primero tendremos que recordar la esencia de un </a:t>
            </a:r>
            <a:r>
              <a:rPr b="1" lang="es" sz="1350">
                <a:latin typeface="DM Sans"/>
                <a:ea typeface="DM Sans"/>
                <a:cs typeface="DM Sans"/>
                <a:sym typeface="DM Sans"/>
              </a:rPr>
              <a:t>despliegue</a:t>
            </a:r>
            <a:endParaRPr b="1" sz="1350">
              <a:latin typeface="DM Sans"/>
              <a:ea typeface="DM Sans"/>
              <a:cs typeface="DM Sans"/>
              <a:sym typeface="DM Sans"/>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4" name="Shape 584"/>
        <p:cNvGrpSpPr/>
        <p:nvPr/>
      </p:nvGrpSpPr>
      <p:grpSpPr>
        <a:xfrm>
          <a:off x="0" y="0"/>
          <a:ext cx="0" cy="0"/>
          <a:chOff x="0" y="0"/>
          <a:chExt cx="0" cy="0"/>
        </a:xfrm>
      </p:grpSpPr>
      <p:sp>
        <p:nvSpPr>
          <p:cNvPr id="585" name="Google Shape;585;p116"/>
          <p:cNvSpPr txBox="1"/>
          <p:nvPr/>
        </p:nvSpPr>
        <p:spPr>
          <a:xfrm>
            <a:off x="475500" y="468300"/>
            <a:ext cx="66549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None/>
            </a:pPr>
            <a:r>
              <a:rPr b="1" lang="es" sz="4000">
                <a:solidFill>
                  <a:schemeClr val="dk1"/>
                </a:solidFill>
                <a:latin typeface="DM Sans"/>
                <a:ea typeface="DM Sans"/>
                <a:cs typeface="DM Sans"/>
                <a:sym typeface="DM Sans"/>
              </a:rPr>
              <a:t>¿De qué se trata un despliegue?</a:t>
            </a:r>
            <a:endParaRPr i="0" sz="4000" u="none" cap="none" strike="noStrike">
              <a:solidFill>
                <a:schemeClr val="dk1"/>
              </a:solidFill>
              <a:latin typeface="DM Sans"/>
              <a:ea typeface="DM Sans"/>
              <a:cs typeface="DM Sans"/>
              <a:sym typeface="DM Sans"/>
            </a:endParaRPr>
          </a:p>
        </p:txBody>
      </p:sp>
      <p:sp>
        <p:nvSpPr>
          <p:cNvPr id="586" name="Google Shape;586;p116"/>
          <p:cNvSpPr txBox="1"/>
          <p:nvPr/>
        </p:nvSpPr>
        <p:spPr>
          <a:xfrm>
            <a:off x="475500" y="1677000"/>
            <a:ext cx="5521800" cy="2886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¿Recuerdas el despliegue del chat que hicimos con </a:t>
            </a:r>
            <a:r>
              <a:rPr b="1" lang="es" sz="1350">
                <a:latin typeface="DM Sans"/>
                <a:ea typeface="DM Sans"/>
                <a:cs typeface="DM Sans"/>
                <a:sym typeface="DM Sans"/>
              </a:rPr>
              <a:t>glitch.com</a:t>
            </a:r>
            <a:r>
              <a:rPr lang="es" sz="1350">
                <a:latin typeface="DM Sans"/>
                <a:ea typeface="DM Sans"/>
                <a:cs typeface="DM Sans"/>
                <a:sym typeface="DM Sans"/>
              </a:rPr>
              <a:t>, o bien el seteo de pods que contenía el cluster de contenedores con </a:t>
            </a:r>
            <a:r>
              <a:rPr b="1" lang="es" sz="1350">
                <a:latin typeface="DM Sans"/>
                <a:ea typeface="DM Sans"/>
                <a:cs typeface="DM Sans"/>
                <a:sym typeface="DM Sans"/>
              </a:rPr>
              <a:t>docker + kubernetes?</a:t>
            </a:r>
            <a:r>
              <a:rPr lang="es" sz="1350">
                <a:latin typeface="DM Sans"/>
                <a:ea typeface="DM Sans"/>
                <a:cs typeface="DM Sans"/>
                <a:sym typeface="DM Sans"/>
              </a:rPr>
              <a:t> fueron </a:t>
            </a:r>
            <a:r>
              <a:rPr lang="es" sz="1350">
                <a:highlight>
                  <a:schemeClr val="accent6"/>
                </a:highlight>
                <a:latin typeface="DM Sans"/>
                <a:ea typeface="DM Sans"/>
                <a:cs typeface="DM Sans"/>
                <a:sym typeface="DM Sans"/>
              </a:rPr>
              <a:t>despliegues del aplicativo</a:t>
            </a:r>
            <a:r>
              <a:rPr lang="es" sz="1350">
                <a:latin typeface="DM Sans"/>
                <a:ea typeface="DM Sans"/>
                <a:cs typeface="DM Sans"/>
                <a:sym typeface="DM Sans"/>
              </a:rPr>
              <a:t>.</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rPr lang="es" sz="1350">
                <a:latin typeface="DM Sans"/>
                <a:ea typeface="DM Sans"/>
                <a:cs typeface="DM Sans"/>
                <a:sym typeface="DM Sans"/>
              </a:rPr>
              <a:t>Al finalizar estos procesos, </a:t>
            </a:r>
            <a:r>
              <a:rPr b="1" lang="es" sz="1350">
                <a:latin typeface="DM Sans"/>
                <a:ea typeface="DM Sans"/>
                <a:cs typeface="DM Sans"/>
                <a:sym typeface="DM Sans"/>
              </a:rPr>
              <a:t>conseguimos que la aplicación estuviera ejecutándose en un servidor diferente</a:t>
            </a:r>
            <a:r>
              <a:rPr lang="es" sz="1350">
                <a:latin typeface="DM Sans"/>
                <a:ea typeface="DM Sans"/>
                <a:cs typeface="DM Sans"/>
                <a:sym typeface="DM Sans"/>
              </a:rPr>
              <a:t>, logrando así que estuviera activo siempre que el servidor mantuviera vivo el proceso.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rPr lang="es" sz="1350">
                <a:latin typeface="DM Sans"/>
                <a:ea typeface="DM Sans"/>
                <a:cs typeface="DM Sans"/>
                <a:sym typeface="DM Sans"/>
              </a:rPr>
              <a:t>El servidor contaba ya con un dominio o un link particular que podía ser visitado por cualquier persona, consiguiendo así que el cliente pueda visualizar los cambios como si estuviera visitando una página real.</a:t>
            </a:r>
            <a:endParaRPr sz="1350">
              <a:latin typeface="DM Sans"/>
              <a:ea typeface="DM Sans"/>
              <a:cs typeface="DM Sans"/>
              <a:sym typeface="DM Sans"/>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0" name="Shape 590"/>
        <p:cNvGrpSpPr/>
        <p:nvPr/>
      </p:nvGrpSpPr>
      <p:grpSpPr>
        <a:xfrm>
          <a:off x="0" y="0"/>
          <a:ext cx="0" cy="0"/>
          <a:chOff x="0" y="0"/>
          <a:chExt cx="0" cy="0"/>
        </a:xfrm>
      </p:grpSpPr>
      <p:sp>
        <p:nvSpPr>
          <p:cNvPr id="591" name="Google Shape;591;p117"/>
          <p:cNvSpPr txBox="1"/>
          <p:nvPr/>
        </p:nvSpPr>
        <p:spPr>
          <a:xfrm>
            <a:off x="475500" y="468300"/>
            <a:ext cx="64161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None/>
            </a:pPr>
            <a:r>
              <a:rPr b="1" lang="es" sz="4000">
                <a:solidFill>
                  <a:schemeClr val="dk1"/>
                </a:solidFill>
                <a:latin typeface="DM Sans"/>
                <a:ea typeface="DM Sans"/>
                <a:cs typeface="DM Sans"/>
                <a:sym typeface="DM Sans"/>
              </a:rPr>
              <a:t>Herramientas de despliegue</a:t>
            </a:r>
            <a:endParaRPr b="1" i="0" sz="4000" u="none" cap="none" strike="noStrike">
              <a:solidFill>
                <a:schemeClr val="dk1"/>
              </a:solidFill>
              <a:latin typeface="DM Sans"/>
              <a:ea typeface="DM Sans"/>
              <a:cs typeface="DM Sans"/>
              <a:sym typeface="DM Sans"/>
            </a:endParaRPr>
          </a:p>
        </p:txBody>
      </p:sp>
      <p:sp>
        <p:nvSpPr>
          <p:cNvPr id="592" name="Google Shape;592;p117"/>
          <p:cNvSpPr txBox="1"/>
          <p:nvPr/>
        </p:nvSpPr>
        <p:spPr>
          <a:xfrm>
            <a:off x="475500" y="1761300"/>
            <a:ext cx="4778400" cy="2886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El proceso de despliegue es </a:t>
            </a:r>
            <a:r>
              <a:rPr b="1" lang="es" sz="1350">
                <a:latin typeface="DM Sans"/>
                <a:ea typeface="DM Sans"/>
                <a:cs typeface="DM Sans"/>
                <a:sym typeface="DM Sans"/>
              </a:rPr>
              <a:t>una de las partes más importantes dentro del flujo de vida de nuestro aplicativo</a:t>
            </a:r>
            <a:r>
              <a:rPr lang="es" sz="1350">
                <a:latin typeface="DM Sans"/>
                <a:ea typeface="DM Sans"/>
                <a:cs typeface="DM Sans"/>
                <a:sym typeface="DM Sans"/>
              </a:rPr>
              <a:t>. Aquí decidiremos dónde terminará ejecutándose el producto final.</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rPr lang="es" sz="1350">
                <a:latin typeface="DM Sans"/>
                <a:ea typeface="DM Sans"/>
                <a:cs typeface="DM Sans"/>
                <a:sym typeface="DM Sans"/>
              </a:rPr>
              <a:t>Hay múltiples alternativas para contar con un servidor en la nube. De manera que tenemos que elegir cuál puede sernos más útil acorde con nuestras necesidades.</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rPr lang="es" sz="1350">
                <a:latin typeface="DM Sans"/>
                <a:ea typeface="DM Sans"/>
                <a:cs typeface="DM Sans"/>
                <a:sym typeface="DM Sans"/>
              </a:rPr>
              <a:t>Podemos optar por utilizar algún servicio robusto para aplicaciones de calibre enterprise (Azure, AWS, Google Cloud, etc.), o bien utilizar plataformas de calibre más simple.</a:t>
            </a:r>
            <a:endParaRPr sz="1350">
              <a:latin typeface="DM Sans"/>
              <a:ea typeface="DM Sans"/>
              <a:cs typeface="DM Sans"/>
              <a:sym typeface="DM Sans"/>
            </a:endParaRPr>
          </a:p>
        </p:txBody>
      </p:sp>
      <p:pic>
        <p:nvPicPr>
          <p:cNvPr id="593" name="Google Shape;593;p117"/>
          <p:cNvPicPr preferRelativeResize="0"/>
          <p:nvPr/>
        </p:nvPicPr>
        <p:blipFill>
          <a:blip r:embed="rId3">
            <a:alphaModFix/>
          </a:blip>
          <a:stretch>
            <a:fillRect/>
          </a:stretch>
        </p:blipFill>
        <p:spPr>
          <a:xfrm>
            <a:off x="5924550" y="964575"/>
            <a:ext cx="1485900" cy="933450"/>
          </a:xfrm>
          <a:prstGeom prst="rect">
            <a:avLst/>
          </a:prstGeom>
          <a:noFill/>
          <a:ln>
            <a:noFill/>
          </a:ln>
        </p:spPr>
      </p:pic>
      <p:pic>
        <p:nvPicPr>
          <p:cNvPr id="594" name="Google Shape;594;p117"/>
          <p:cNvPicPr preferRelativeResize="0"/>
          <p:nvPr/>
        </p:nvPicPr>
        <p:blipFill>
          <a:blip r:embed="rId4">
            <a:alphaModFix/>
          </a:blip>
          <a:stretch>
            <a:fillRect/>
          </a:stretch>
        </p:blipFill>
        <p:spPr>
          <a:xfrm>
            <a:off x="5753100" y="2167950"/>
            <a:ext cx="1828800" cy="1104900"/>
          </a:xfrm>
          <a:prstGeom prst="rect">
            <a:avLst/>
          </a:prstGeom>
          <a:noFill/>
          <a:ln>
            <a:noFill/>
          </a:ln>
        </p:spPr>
      </p:pic>
      <p:pic>
        <p:nvPicPr>
          <p:cNvPr id="595" name="Google Shape;595;p117"/>
          <p:cNvPicPr preferRelativeResize="0"/>
          <p:nvPr/>
        </p:nvPicPr>
        <p:blipFill>
          <a:blip r:embed="rId5">
            <a:alphaModFix/>
          </a:blip>
          <a:stretch>
            <a:fillRect/>
          </a:stretch>
        </p:blipFill>
        <p:spPr>
          <a:xfrm>
            <a:off x="5591165" y="3542775"/>
            <a:ext cx="2152675" cy="63615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9" name="Shape 599"/>
        <p:cNvGrpSpPr/>
        <p:nvPr/>
      </p:nvGrpSpPr>
      <p:grpSpPr>
        <a:xfrm>
          <a:off x="0" y="0"/>
          <a:ext cx="0" cy="0"/>
          <a:chOff x="0" y="0"/>
          <a:chExt cx="0" cy="0"/>
        </a:xfrm>
      </p:grpSpPr>
      <p:sp>
        <p:nvSpPr>
          <p:cNvPr id="600" name="Google Shape;600;p118"/>
          <p:cNvSpPr txBox="1"/>
          <p:nvPr/>
        </p:nvSpPr>
        <p:spPr>
          <a:xfrm>
            <a:off x="475500" y="468300"/>
            <a:ext cx="61173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None/>
            </a:pPr>
            <a:r>
              <a:rPr b="1" lang="es" sz="4000">
                <a:solidFill>
                  <a:schemeClr val="dk1"/>
                </a:solidFill>
                <a:latin typeface="DM Sans"/>
                <a:ea typeface="DM Sans"/>
                <a:cs typeface="DM Sans"/>
                <a:sym typeface="DM Sans"/>
              </a:rPr>
              <a:t>Alternativas gratuitas </a:t>
            </a:r>
            <a:endParaRPr b="1" i="0" sz="4000" u="none" cap="none" strike="noStrike">
              <a:solidFill>
                <a:schemeClr val="dk1"/>
              </a:solidFill>
              <a:latin typeface="DM Sans"/>
              <a:ea typeface="DM Sans"/>
              <a:cs typeface="DM Sans"/>
              <a:sym typeface="DM Sans"/>
            </a:endParaRPr>
          </a:p>
        </p:txBody>
      </p:sp>
      <p:sp>
        <p:nvSpPr>
          <p:cNvPr id="601" name="Google Shape;601;p118"/>
          <p:cNvSpPr txBox="1"/>
          <p:nvPr/>
        </p:nvSpPr>
        <p:spPr>
          <a:xfrm>
            <a:off x="475500" y="1440450"/>
            <a:ext cx="4607700" cy="2678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No es común que un desarrollador dé pauta a invertir en una plataforma para hacer despliegues más complejos, cuando recién está comenzando a entender el “qué es”. Por ello, se recomienda tomar alguna alternativa gratuita para que puedas experimentar cuál es el flujo de despliegue de un aplicativo.</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rPr lang="es" sz="1350">
                <a:latin typeface="DM Sans"/>
                <a:ea typeface="DM Sans"/>
                <a:cs typeface="DM Sans"/>
                <a:sym typeface="DM Sans"/>
              </a:rPr>
              <a:t>Una vez que tengas control de los procesos de despliegue elementales, será buen momento para poder comenzar a utilizar plataformas más robustas. ¡Vamos paso a paso! En este caso, el aplicativo a utilizar será </a:t>
            </a:r>
            <a:r>
              <a:rPr b="1" lang="es" sz="1350">
                <a:latin typeface="DM Sans"/>
                <a:ea typeface="DM Sans"/>
                <a:cs typeface="DM Sans"/>
                <a:sym typeface="DM Sans"/>
              </a:rPr>
              <a:t>Railway.app</a:t>
            </a:r>
            <a:endParaRPr sz="1350">
              <a:latin typeface="DM Sans"/>
              <a:ea typeface="DM Sans"/>
              <a:cs typeface="DM Sans"/>
              <a:sym typeface="DM Sans"/>
            </a:endParaRPr>
          </a:p>
        </p:txBody>
      </p:sp>
      <p:pic>
        <p:nvPicPr>
          <p:cNvPr id="602" name="Google Shape;602;p118"/>
          <p:cNvPicPr preferRelativeResize="0"/>
          <p:nvPr/>
        </p:nvPicPr>
        <p:blipFill>
          <a:blip r:embed="rId3">
            <a:alphaModFix/>
          </a:blip>
          <a:stretch>
            <a:fillRect/>
          </a:stretch>
        </p:blipFill>
        <p:spPr>
          <a:xfrm>
            <a:off x="6319800" y="928713"/>
            <a:ext cx="952500" cy="1190625"/>
          </a:xfrm>
          <a:prstGeom prst="rect">
            <a:avLst/>
          </a:prstGeom>
          <a:noFill/>
          <a:ln>
            <a:noFill/>
          </a:ln>
        </p:spPr>
      </p:pic>
      <p:pic>
        <p:nvPicPr>
          <p:cNvPr id="603" name="Google Shape;603;p118"/>
          <p:cNvPicPr preferRelativeResize="0"/>
          <p:nvPr/>
        </p:nvPicPr>
        <p:blipFill>
          <a:blip r:embed="rId4">
            <a:alphaModFix/>
          </a:blip>
          <a:stretch>
            <a:fillRect/>
          </a:stretch>
        </p:blipFill>
        <p:spPr>
          <a:xfrm>
            <a:off x="6288150" y="2374488"/>
            <a:ext cx="1015800" cy="1015800"/>
          </a:xfrm>
          <a:prstGeom prst="rect">
            <a:avLst/>
          </a:prstGeom>
          <a:noFill/>
          <a:ln>
            <a:noFill/>
          </a:ln>
        </p:spPr>
      </p:pic>
      <p:pic>
        <p:nvPicPr>
          <p:cNvPr id="604" name="Google Shape;604;p118"/>
          <p:cNvPicPr preferRelativeResize="0"/>
          <p:nvPr/>
        </p:nvPicPr>
        <p:blipFill>
          <a:blip r:embed="rId5">
            <a:alphaModFix/>
          </a:blip>
          <a:stretch>
            <a:fillRect/>
          </a:stretch>
        </p:blipFill>
        <p:spPr>
          <a:xfrm>
            <a:off x="6288150" y="3645453"/>
            <a:ext cx="1015800" cy="98483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8" name="Shape 608"/>
        <p:cNvGrpSpPr/>
        <p:nvPr/>
      </p:nvGrpSpPr>
      <p:grpSpPr>
        <a:xfrm>
          <a:off x="0" y="0"/>
          <a:ext cx="0" cy="0"/>
          <a:chOff x="0" y="0"/>
          <a:chExt cx="0" cy="0"/>
        </a:xfrm>
      </p:grpSpPr>
      <p:sp>
        <p:nvSpPr>
          <p:cNvPr id="609" name="Google Shape;609;p119"/>
          <p:cNvSpPr txBox="1"/>
          <p:nvPr/>
        </p:nvSpPr>
        <p:spPr>
          <a:xfrm>
            <a:off x="870150" y="1925250"/>
            <a:ext cx="7403700" cy="12930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chemeClr val="lt1"/>
                </a:solidFill>
                <a:latin typeface="DM Sans"/>
                <a:ea typeface="DM Sans"/>
                <a:cs typeface="DM Sans"/>
                <a:sym typeface="DM Sans"/>
              </a:rPr>
              <a:t>Deploy de nuestro aplicativo </a:t>
            </a:r>
            <a:r>
              <a:rPr b="1" lang="es" sz="4000">
                <a:solidFill>
                  <a:srgbClr val="EA90FF"/>
                </a:solidFill>
                <a:latin typeface="DM Sans"/>
                <a:ea typeface="DM Sans"/>
                <a:cs typeface="DM Sans"/>
                <a:sym typeface="DM Sans"/>
              </a:rPr>
              <a:t>con </a:t>
            </a:r>
            <a:r>
              <a:rPr b="1" lang="es" sz="4000">
                <a:solidFill>
                  <a:schemeClr val="accent4"/>
                </a:solidFill>
                <a:latin typeface="DM Sans"/>
                <a:ea typeface="DM Sans"/>
                <a:cs typeface="DM Sans"/>
                <a:sym typeface="DM Sans"/>
              </a:rPr>
              <a:t>Railway.app</a:t>
            </a:r>
            <a:endParaRPr b="1" i="0" sz="4000" u="none" cap="none" strike="noStrike">
              <a:solidFill>
                <a:schemeClr val="accent4"/>
              </a:solidFill>
              <a:latin typeface="DM Sans"/>
              <a:ea typeface="DM Sans"/>
              <a:cs typeface="DM Sans"/>
              <a:sym typeface="DM Sans"/>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3" name="Shape 613"/>
        <p:cNvGrpSpPr/>
        <p:nvPr/>
      </p:nvGrpSpPr>
      <p:grpSpPr>
        <a:xfrm>
          <a:off x="0" y="0"/>
          <a:ext cx="0" cy="0"/>
          <a:chOff x="0" y="0"/>
          <a:chExt cx="0" cy="0"/>
        </a:xfrm>
      </p:grpSpPr>
      <p:sp>
        <p:nvSpPr>
          <p:cNvPr id="614" name="Google Shape;614;p120"/>
          <p:cNvSpPr/>
          <p:nvPr/>
        </p:nvSpPr>
        <p:spPr>
          <a:xfrm>
            <a:off x="0" y="0"/>
            <a:ext cx="25251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5" name="Google Shape;615;p120"/>
          <p:cNvSpPr txBox="1"/>
          <p:nvPr/>
        </p:nvSpPr>
        <p:spPr>
          <a:xfrm>
            <a:off x="3963000" y="468300"/>
            <a:ext cx="47055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Sobre Railway.app</a:t>
            </a:r>
            <a:endParaRPr b="1" i="0" sz="4000" u="none" cap="none" strike="noStrike">
              <a:solidFill>
                <a:schemeClr val="dk1"/>
              </a:solidFill>
              <a:latin typeface="DM Sans"/>
              <a:ea typeface="DM Sans"/>
              <a:cs typeface="DM Sans"/>
              <a:sym typeface="DM Sans"/>
            </a:endParaRPr>
          </a:p>
        </p:txBody>
      </p:sp>
      <p:sp>
        <p:nvSpPr>
          <p:cNvPr id="616" name="Google Shape;616;p120"/>
          <p:cNvSpPr txBox="1"/>
          <p:nvPr/>
        </p:nvSpPr>
        <p:spPr>
          <a:xfrm>
            <a:off x="3962900" y="1695275"/>
            <a:ext cx="4164300" cy="226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s" sz="1350">
                <a:latin typeface="DM Sans"/>
                <a:ea typeface="DM Sans"/>
                <a:cs typeface="DM Sans"/>
                <a:sym typeface="DM Sans"/>
              </a:rPr>
              <a:t>Railway.app es una de las alternativas que podemos utilizar para realizar el despliegue de nuestra aplicación. Nos permitirá setear una app bastante sencilla para poder alojar nuestro código y ejecutarlo dentro.</a:t>
            </a:r>
            <a:endParaRPr sz="1350">
              <a:latin typeface="DM Sans"/>
              <a:ea typeface="DM Sans"/>
              <a:cs typeface="DM Sans"/>
              <a:sym typeface="DM Sans"/>
            </a:endParaRPr>
          </a:p>
          <a:p>
            <a:pPr indent="0" lvl="0" marL="0" marR="0" rtl="0" algn="l">
              <a:lnSpc>
                <a:spcPct val="100000"/>
              </a:lnSpc>
              <a:spcBef>
                <a:spcPts val="0"/>
              </a:spcBef>
              <a:spcAft>
                <a:spcPts val="0"/>
              </a:spcAft>
              <a:buNone/>
            </a:pPr>
            <a:r>
              <a:t/>
            </a:r>
            <a:endParaRPr sz="1350">
              <a:latin typeface="DM Sans"/>
              <a:ea typeface="DM Sans"/>
              <a:cs typeface="DM Sans"/>
              <a:sym typeface="DM Sans"/>
            </a:endParaRPr>
          </a:p>
          <a:p>
            <a:pPr indent="0" lvl="0" marL="0" marR="0" rtl="0" algn="l">
              <a:lnSpc>
                <a:spcPct val="100000"/>
              </a:lnSpc>
              <a:spcBef>
                <a:spcPts val="0"/>
              </a:spcBef>
              <a:spcAft>
                <a:spcPts val="0"/>
              </a:spcAft>
              <a:buNone/>
            </a:pPr>
            <a:r>
              <a:rPr lang="es" sz="1350">
                <a:latin typeface="DM Sans"/>
                <a:ea typeface="DM Sans"/>
                <a:cs typeface="DM Sans"/>
                <a:sym typeface="DM Sans"/>
              </a:rPr>
              <a:t>Railway.app es de pago, sin embargo, nos brinda 5 USD cada mes para practicar nuestros despliegues. De manera que no tendremos de que preocuparnos.</a:t>
            </a:r>
            <a:endParaRPr sz="1350">
              <a:latin typeface="DM Sans"/>
              <a:ea typeface="DM Sans"/>
              <a:cs typeface="DM Sans"/>
              <a:sym typeface="DM Sans"/>
            </a:endParaRPr>
          </a:p>
        </p:txBody>
      </p:sp>
      <p:pic>
        <p:nvPicPr>
          <p:cNvPr id="617" name="Google Shape;617;p120"/>
          <p:cNvPicPr preferRelativeResize="0"/>
          <p:nvPr/>
        </p:nvPicPr>
        <p:blipFill>
          <a:blip r:embed="rId3">
            <a:alphaModFix/>
          </a:blip>
          <a:stretch>
            <a:fillRect/>
          </a:stretch>
        </p:blipFill>
        <p:spPr>
          <a:xfrm>
            <a:off x="428750" y="2043113"/>
            <a:ext cx="3152775" cy="105727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1" name="Shape 621"/>
        <p:cNvGrpSpPr/>
        <p:nvPr/>
      </p:nvGrpSpPr>
      <p:grpSpPr>
        <a:xfrm>
          <a:off x="0" y="0"/>
          <a:ext cx="0" cy="0"/>
          <a:chOff x="0" y="0"/>
          <a:chExt cx="0" cy="0"/>
        </a:xfrm>
      </p:grpSpPr>
      <p:sp>
        <p:nvSpPr>
          <p:cNvPr id="622" name="Google Shape;622;p121"/>
          <p:cNvSpPr txBox="1"/>
          <p:nvPr/>
        </p:nvSpPr>
        <p:spPr>
          <a:xfrm>
            <a:off x="475500" y="409050"/>
            <a:ext cx="7792200" cy="1182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Clr>
                <a:schemeClr val="dk1"/>
              </a:buClr>
              <a:buSzPts val="1100"/>
              <a:buFont typeface="Arial"/>
              <a:buNone/>
            </a:pPr>
            <a:r>
              <a:rPr b="1" lang="es" sz="3600">
                <a:solidFill>
                  <a:schemeClr val="dk1"/>
                </a:solidFill>
                <a:latin typeface="DM Sans"/>
                <a:ea typeface="DM Sans"/>
                <a:cs typeface="DM Sans"/>
                <a:sym typeface="DM Sans"/>
              </a:rPr>
              <a:t>Antes de comenzar, necesitamos un aplicativo para desplegar</a:t>
            </a:r>
            <a:endParaRPr b="1" i="0" sz="4000" u="none" cap="none" strike="noStrike">
              <a:solidFill>
                <a:schemeClr val="dk1"/>
              </a:solidFill>
              <a:latin typeface="DM Sans"/>
              <a:ea typeface="DM Sans"/>
              <a:cs typeface="DM Sans"/>
              <a:sym typeface="DM Sans"/>
            </a:endParaRPr>
          </a:p>
        </p:txBody>
      </p:sp>
      <p:sp>
        <p:nvSpPr>
          <p:cNvPr id="623" name="Google Shape;623;p121"/>
          <p:cNvSpPr txBox="1"/>
          <p:nvPr/>
        </p:nvSpPr>
        <p:spPr>
          <a:xfrm>
            <a:off x="475500" y="1791950"/>
            <a:ext cx="3904500" cy="205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s" sz="1350">
                <a:solidFill>
                  <a:schemeClr val="dk1"/>
                </a:solidFill>
                <a:latin typeface="DM Sans"/>
                <a:ea typeface="DM Sans"/>
                <a:cs typeface="DM Sans"/>
                <a:sym typeface="DM Sans"/>
              </a:rPr>
              <a:t>Seguramente sabemos de qué estamos hablando: </a:t>
            </a:r>
            <a:r>
              <a:rPr b="1" lang="es" sz="1350">
                <a:solidFill>
                  <a:schemeClr val="dk1"/>
                </a:solidFill>
                <a:latin typeface="DM Sans"/>
                <a:ea typeface="DM Sans"/>
                <a:cs typeface="DM Sans"/>
                <a:sym typeface="DM Sans"/>
              </a:rPr>
              <a:t>Adoptme</a:t>
            </a:r>
            <a:r>
              <a:rPr lang="es" sz="1350">
                <a:solidFill>
                  <a:schemeClr val="dk1"/>
                </a:solidFill>
                <a:latin typeface="DM Sans"/>
                <a:ea typeface="DM Sans"/>
                <a:cs typeface="DM Sans"/>
                <a:sym typeface="DM Sans"/>
              </a:rPr>
              <a:t>. El proyecto sobre el cual hemos estado trabajando este tiempo.</a:t>
            </a:r>
            <a:endParaRPr sz="135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sz="135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sz="1350">
                <a:solidFill>
                  <a:schemeClr val="dk1"/>
                </a:solidFill>
                <a:latin typeface="DM Sans"/>
                <a:ea typeface="DM Sans"/>
                <a:cs typeface="DM Sans"/>
                <a:sym typeface="DM Sans"/>
              </a:rPr>
              <a:t>La idea será configurar el aplicativo hasta que esté listo para ser desplegado, posteriormente, se subirá a Railway.app para tener un link que permita que nuestro backend pueda ser visitado donde sea que se ocupe.</a:t>
            </a:r>
            <a:endParaRPr sz="1350">
              <a:latin typeface="DM Sans"/>
              <a:ea typeface="DM Sans"/>
              <a:cs typeface="DM Sans"/>
              <a:sym typeface="DM Sans"/>
            </a:endParaRPr>
          </a:p>
        </p:txBody>
      </p:sp>
      <p:sp>
        <p:nvSpPr>
          <p:cNvPr id="624" name="Google Shape;624;p121"/>
          <p:cNvSpPr txBox="1"/>
          <p:nvPr/>
        </p:nvSpPr>
        <p:spPr>
          <a:xfrm>
            <a:off x="4764000" y="1791950"/>
            <a:ext cx="3904500" cy="226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s" sz="1350">
                <a:solidFill>
                  <a:schemeClr val="dk1"/>
                </a:solidFill>
                <a:latin typeface="DM Sans"/>
                <a:ea typeface="DM Sans"/>
                <a:cs typeface="DM Sans"/>
                <a:sym typeface="DM Sans"/>
              </a:rPr>
              <a:t>Lo primero será crear una cuenta de Railway.app. Además, sobre el proyecto de Adoptme, esta vez se te recomienda que hagas un forkeo del proyecto, ya que necesitarás manejar las branches de este proyecto. </a:t>
            </a:r>
            <a:endParaRPr sz="135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sz="135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sz="1350">
                <a:solidFill>
                  <a:schemeClr val="dk1"/>
                </a:solidFill>
                <a:latin typeface="DM Sans"/>
                <a:ea typeface="DM Sans"/>
                <a:cs typeface="DM Sans"/>
                <a:sym typeface="DM Sans"/>
              </a:rPr>
              <a:t>Recuerda que clonar un proyecto es tener la referencia de ese proyecto, </a:t>
            </a:r>
            <a:r>
              <a:rPr b="1" lang="es" sz="1350">
                <a:solidFill>
                  <a:schemeClr val="dk1"/>
                </a:solidFill>
                <a:latin typeface="DM Sans"/>
                <a:ea typeface="DM Sans"/>
                <a:cs typeface="DM Sans"/>
                <a:sym typeface="DM Sans"/>
              </a:rPr>
              <a:t>forkearlo</a:t>
            </a:r>
            <a:r>
              <a:rPr lang="es" sz="1350">
                <a:solidFill>
                  <a:schemeClr val="dk1"/>
                </a:solidFill>
                <a:latin typeface="DM Sans"/>
                <a:ea typeface="DM Sans"/>
                <a:cs typeface="DM Sans"/>
                <a:sym typeface="DM Sans"/>
              </a:rPr>
              <a:t> es generar una copia personal del mismo. </a:t>
            </a:r>
            <a:endParaRPr sz="1350">
              <a:latin typeface="DM Sans"/>
              <a:ea typeface="DM Sans"/>
              <a:cs typeface="DM Sans"/>
              <a:sym typeface="DM San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86"/>
          <p:cNvSpPr txBox="1"/>
          <p:nvPr/>
        </p:nvSpPr>
        <p:spPr>
          <a:xfrm>
            <a:off x="501450" y="643475"/>
            <a:ext cx="8141100" cy="6003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3000">
                <a:solidFill>
                  <a:srgbClr val="EAFF6A"/>
                </a:solidFill>
                <a:latin typeface="DM Sans"/>
                <a:ea typeface="DM Sans"/>
                <a:cs typeface="DM Sans"/>
                <a:sym typeface="DM Sans"/>
              </a:rPr>
              <a:t>Objetivos de la clase - Parte I</a:t>
            </a:r>
            <a:endParaRPr b="1" sz="3000">
              <a:solidFill>
                <a:srgbClr val="EAFF6A"/>
              </a:solidFill>
              <a:latin typeface="DM Sans"/>
              <a:ea typeface="DM Sans"/>
              <a:cs typeface="DM Sans"/>
              <a:sym typeface="DM Sans"/>
            </a:endParaRPr>
          </a:p>
        </p:txBody>
      </p:sp>
      <p:pic>
        <p:nvPicPr>
          <p:cNvPr id="313" name="Google Shape;313;p86"/>
          <p:cNvPicPr preferRelativeResize="0"/>
          <p:nvPr/>
        </p:nvPicPr>
        <p:blipFill>
          <a:blip r:embed="rId3">
            <a:alphaModFix/>
          </a:blip>
          <a:stretch>
            <a:fillRect/>
          </a:stretch>
        </p:blipFill>
        <p:spPr>
          <a:xfrm>
            <a:off x="2172750" y="2123988"/>
            <a:ext cx="204553" cy="196975"/>
          </a:xfrm>
          <a:prstGeom prst="rect">
            <a:avLst/>
          </a:prstGeom>
          <a:noFill/>
          <a:ln>
            <a:noFill/>
          </a:ln>
        </p:spPr>
      </p:pic>
      <p:sp>
        <p:nvSpPr>
          <p:cNvPr id="314" name="Google Shape;314;p86"/>
          <p:cNvSpPr txBox="1"/>
          <p:nvPr/>
        </p:nvSpPr>
        <p:spPr>
          <a:xfrm>
            <a:off x="2539681" y="2022375"/>
            <a:ext cx="46314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solidFill>
                  <a:schemeClr val="lt1"/>
                </a:solidFill>
                <a:latin typeface="DM Sans"/>
                <a:ea typeface="DM Sans"/>
                <a:cs typeface="DM Sans"/>
                <a:sym typeface="DM Sans"/>
              </a:rPr>
              <a:t>Hacer una integración práctica de todos los conceptos vistos hasta el momento, bajo el desarrollo de un proyecto paralelo a nuestro proyecto final.</a:t>
            </a:r>
            <a:endParaRPr>
              <a:solidFill>
                <a:schemeClr val="lt1"/>
              </a:solidFill>
              <a:latin typeface="DM Sans"/>
              <a:ea typeface="DM Sans"/>
              <a:cs typeface="DM Sans"/>
              <a:sym typeface="DM Sans"/>
            </a:endParaRPr>
          </a:p>
        </p:txBody>
      </p:sp>
      <p:sp>
        <p:nvSpPr>
          <p:cNvPr id="315" name="Google Shape;315;p86"/>
          <p:cNvSpPr txBox="1"/>
          <p:nvPr/>
        </p:nvSpPr>
        <p:spPr>
          <a:xfrm>
            <a:off x="2504010" y="3439950"/>
            <a:ext cx="4455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lt1"/>
              </a:solidFill>
              <a:latin typeface="DM Sans"/>
              <a:ea typeface="DM Sans"/>
              <a:cs typeface="DM Sans"/>
              <a:sym typeface="DM Sans"/>
            </a:endParaRPr>
          </a:p>
        </p:txBody>
      </p:sp>
      <p:sp>
        <p:nvSpPr>
          <p:cNvPr id="316" name="Google Shape;316;p86"/>
          <p:cNvSpPr txBox="1"/>
          <p:nvPr/>
        </p:nvSpPr>
        <p:spPr>
          <a:xfrm>
            <a:off x="2539681" y="2626463"/>
            <a:ext cx="4631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lt1"/>
              </a:solidFill>
              <a:latin typeface="DM Sans"/>
              <a:ea typeface="DM Sans"/>
              <a:cs typeface="DM Sans"/>
              <a:sym typeface="DM Sans"/>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8" name="Shape 628"/>
        <p:cNvGrpSpPr/>
        <p:nvPr/>
      </p:nvGrpSpPr>
      <p:grpSpPr>
        <a:xfrm>
          <a:off x="0" y="0"/>
          <a:ext cx="0" cy="0"/>
          <a:chOff x="0" y="0"/>
          <a:chExt cx="0" cy="0"/>
        </a:xfrm>
      </p:grpSpPr>
      <p:sp>
        <p:nvSpPr>
          <p:cNvPr id="629" name="Google Shape;629;p122"/>
          <p:cNvSpPr txBox="1"/>
          <p:nvPr/>
        </p:nvSpPr>
        <p:spPr>
          <a:xfrm>
            <a:off x="1346650" y="1040125"/>
            <a:ext cx="6221400" cy="19857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5000"/>
              <a:buFont typeface="Arial"/>
              <a:buNone/>
            </a:pPr>
            <a:r>
              <a:t/>
            </a:r>
            <a:endParaRPr b="0" i="0" sz="5000" u="none" cap="none" strike="noStrike">
              <a:solidFill>
                <a:srgbClr val="E8E7E3"/>
              </a:solidFill>
              <a:latin typeface="Arial"/>
              <a:ea typeface="Arial"/>
              <a:cs typeface="Arial"/>
              <a:sym typeface="Arial"/>
            </a:endParaRPr>
          </a:p>
          <a:p>
            <a:pPr indent="0" lvl="0" marL="0" marR="0" rtl="0" algn="ctr">
              <a:lnSpc>
                <a:spcPct val="90000"/>
              </a:lnSpc>
              <a:spcBef>
                <a:spcPts val="0"/>
              </a:spcBef>
              <a:spcAft>
                <a:spcPts val="0"/>
              </a:spcAft>
              <a:buClr>
                <a:srgbClr val="000000"/>
              </a:buClr>
              <a:buSzPts val="4000"/>
              <a:buFont typeface="Arial"/>
              <a:buNone/>
            </a:pPr>
            <a:r>
              <a:rPr b="1" lang="es" sz="4000">
                <a:solidFill>
                  <a:srgbClr val="EAFF6A"/>
                </a:solidFill>
                <a:latin typeface="DM Sans"/>
                <a:ea typeface="DM Sans"/>
                <a:cs typeface="DM Sans"/>
                <a:sym typeface="DM Sans"/>
              </a:rPr>
              <a:t>Checkpoint: Espacio de preparación</a:t>
            </a:r>
            <a:endParaRPr b="1" i="0" sz="4000" u="none" cap="none" strike="noStrike">
              <a:solidFill>
                <a:schemeClr val="lt1"/>
              </a:solidFill>
              <a:latin typeface="DM Sans"/>
              <a:ea typeface="DM Sans"/>
              <a:cs typeface="DM Sans"/>
              <a:sym typeface="DM Sans"/>
            </a:endParaRPr>
          </a:p>
        </p:txBody>
      </p:sp>
      <p:sp>
        <p:nvSpPr>
          <p:cNvPr id="630" name="Google Shape;630;p122"/>
          <p:cNvSpPr txBox="1"/>
          <p:nvPr/>
        </p:nvSpPr>
        <p:spPr>
          <a:xfrm>
            <a:off x="607300" y="3025825"/>
            <a:ext cx="7700100" cy="1108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lang="es" sz="2000">
                <a:solidFill>
                  <a:schemeClr val="lt1"/>
                </a:solidFill>
                <a:latin typeface="DM Sans"/>
                <a:ea typeface="DM Sans"/>
                <a:cs typeface="DM Sans"/>
                <a:sym typeface="DM Sans"/>
              </a:rPr>
              <a:t>Toma un tiempo para forkear y clonar el proyecto </a:t>
            </a:r>
            <a:r>
              <a:rPr b="1" lang="es" sz="2000">
                <a:solidFill>
                  <a:schemeClr val="hlink"/>
                </a:solidFill>
                <a:uFill>
                  <a:noFill/>
                </a:uFill>
                <a:latin typeface="DM Sans"/>
                <a:ea typeface="DM Sans"/>
                <a:cs typeface="DM Sans"/>
                <a:sym typeface="DM Sans"/>
                <a:hlinkClick r:id="rId3"/>
              </a:rPr>
              <a:t>aquí</a:t>
            </a:r>
            <a:r>
              <a:rPr lang="es" sz="2000">
                <a:solidFill>
                  <a:schemeClr val="lt1"/>
                </a:solidFill>
                <a:latin typeface="DM Sans"/>
                <a:ea typeface="DM Sans"/>
                <a:cs typeface="DM Sans"/>
                <a:sym typeface="DM Sans"/>
              </a:rPr>
              <a:t>. Revisa el código e instala las dependencias indicadas. Además, recuerda crear tu cuenta en </a:t>
            </a:r>
            <a:r>
              <a:rPr lang="es" sz="2000" u="sng">
                <a:solidFill>
                  <a:schemeClr val="hlink"/>
                </a:solidFill>
                <a:latin typeface="DM Sans"/>
                <a:ea typeface="DM Sans"/>
                <a:cs typeface="DM Sans"/>
                <a:sym typeface="DM Sans"/>
                <a:hlinkClick r:id="rId4"/>
              </a:rPr>
              <a:t>Railway.app</a:t>
            </a:r>
            <a:endParaRPr sz="2000">
              <a:solidFill>
                <a:schemeClr val="lt1"/>
              </a:solidFill>
              <a:latin typeface="DM Sans"/>
              <a:ea typeface="DM Sans"/>
              <a:cs typeface="DM Sans"/>
              <a:sym typeface="DM Sans"/>
            </a:endParaRPr>
          </a:p>
        </p:txBody>
      </p:sp>
      <p:pic>
        <p:nvPicPr>
          <p:cNvPr id="631" name="Google Shape;631;p122"/>
          <p:cNvPicPr preferRelativeResize="0"/>
          <p:nvPr/>
        </p:nvPicPr>
        <p:blipFill>
          <a:blip r:embed="rId5">
            <a:alphaModFix/>
          </a:blip>
          <a:stretch>
            <a:fillRect/>
          </a:stretch>
        </p:blipFill>
        <p:spPr>
          <a:xfrm>
            <a:off x="3809563" y="468300"/>
            <a:ext cx="1295575" cy="1295575"/>
          </a:xfrm>
          <a:prstGeom prst="rect">
            <a:avLst/>
          </a:prstGeom>
          <a:noFill/>
          <a:ln>
            <a:noFill/>
          </a:ln>
        </p:spPr>
      </p:pic>
      <p:sp>
        <p:nvSpPr>
          <p:cNvPr id="632" name="Google Shape;632;p122"/>
          <p:cNvSpPr txBox="1"/>
          <p:nvPr/>
        </p:nvSpPr>
        <p:spPr>
          <a:xfrm rot="-2795">
            <a:off x="2542200" y="4131447"/>
            <a:ext cx="4059601" cy="453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1750">
                <a:solidFill>
                  <a:schemeClr val="accent5"/>
                </a:solidFill>
                <a:latin typeface="DM Sans"/>
                <a:ea typeface="DM Sans"/>
                <a:cs typeface="DM Sans"/>
                <a:sym typeface="DM Sans"/>
              </a:rPr>
              <a:t>Tiempo estimado:</a:t>
            </a:r>
            <a:r>
              <a:rPr b="1" lang="es" sz="1750">
                <a:solidFill>
                  <a:schemeClr val="accent5"/>
                </a:solidFill>
                <a:latin typeface="DM Sans"/>
                <a:ea typeface="DM Sans"/>
                <a:cs typeface="DM Sans"/>
                <a:sym typeface="DM Sans"/>
              </a:rPr>
              <a:t> 10 minutos</a:t>
            </a:r>
            <a:endParaRPr sz="1750"/>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6" name="Shape 636"/>
        <p:cNvGrpSpPr/>
        <p:nvPr/>
      </p:nvGrpSpPr>
      <p:grpSpPr>
        <a:xfrm>
          <a:off x="0" y="0"/>
          <a:ext cx="0" cy="0"/>
          <a:chOff x="0" y="0"/>
          <a:chExt cx="0" cy="0"/>
        </a:xfrm>
      </p:grpSpPr>
      <p:sp>
        <p:nvSpPr>
          <p:cNvPr id="637" name="Google Shape;637;p123"/>
          <p:cNvSpPr txBox="1"/>
          <p:nvPr/>
        </p:nvSpPr>
        <p:spPr>
          <a:xfrm>
            <a:off x="609600" y="709400"/>
            <a:ext cx="4771800" cy="109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None/>
            </a:pPr>
            <a:r>
              <a:rPr b="1" lang="es" sz="3600">
                <a:solidFill>
                  <a:schemeClr val="dk1"/>
                </a:solidFill>
                <a:latin typeface="DM Sans"/>
                <a:ea typeface="DM Sans"/>
                <a:cs typeface="DM Sans"/>
                <a:sym typeface="DM Sans"/>
              </a:rPr>
              <a:t>¡Comenzamos!</a:t>
            </a:r>
            <a:endParaRPr b="1" sz="3600">
              <a:solidFill>
                <a:schemeClr val="dk1"/>
              </a:solidFill>
              <a:latin typeface="DM Sans"/>
              <a:ea typeface="DM Sans"/>
              <a:cs typeface="DM Sans"/>
              <a:sym typeface="DM Sans"/>
            </a:endParaRPr>
          </a:p>
          <a:p>
            <a:pPr indent="0" lvl="0" marL="0" marR="0" rtl="0" algn="l">
              <a:lnSpc>
                <a:spcPct val="90000"/>
              </a:lnSpc>
              <a:spcBef>
                <a:spcPts val="0"/>
              </a:spcBef>
              <a:spcAft>
                <a:spcPts val="0"/>
              </a:spcAft>
              <a:buNone/>
            </a:pPr>
            <a:r>
              <a:t/>
            </a:r>
            <a:endParaRPr b="1" sz="3000">
              <a:solidFill>
                <a:schemeClr val="dk1"/>
              </a:solidFill>
              <a:latin typeface="DM Sans"/>
              <a:ea typeface="DM Sans"/>
              <a:cs typeface="DM Sans"/>
              <a:sym typeface="DM Sans"/>
            </a:endParaRPr>
          </a:p>
        </p:txBody>
      </p:sp>
      <p:sp>
        <p:nvSpPr>
          <p:cNvPr id="638" name="Google Shape;638;p123"/>
          <p:cNvSpPr txBox="1"/>
          <p:nvPr/>
        </p:nvSpPr>
        <p:spPr>
          <a:xfrm>
            <a:off x="609600" y="1395225"/>
            <a:ext cx="5706600" cy="3093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Con nuestro proyecto forkeado y nuestra cuenta de Railway.app creada, lo primero que haremos será comenzar a corroborar que los elementos fundamentales se encuentren en el aplicativo para poder ejecutarse arriba en Railway. Si no se cumplen estos criterios, se recomienda no comenzar nuestro deployment hasta que estén subsanados.</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rPr lang="es" sz="1350">
                <a:latin typeface="DM Sans"/>
                <a:ea typeface="DM Sans"/>
                <a:cs typeface="DM Sans"/>
                <a:sym typeface="DM Sans"/>
              </a:rPr>
              <a:t>Los puntos a revisar son:</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314325" lvl="0" marL="457200" rtl="0" algn="l">
              <a:spcBef>
                <a:spcPts val="0"/>
              </a:spcBef>
              <a:spcAft>
                <a:spcPts val="0"/>
              </a:spcAft>
              <a:buClr>
                <a:schemeClr val="accent4"/>
              </a:buClr>
              <a:buSzPts val="1350"/>
              <a:buFont typeface="DM Sans"/>
              <a:buChar char="✓"/>
            </a:pPr>
            <a:r>
              <a:rPr b="1" lang="es" sz="1350">
                <a:latin typeface="DM Sans"/>
                <a:ea typeface="DM Sans"/>
                <a:cs typeface="DM Sans"/>
                <a:sym typeface="DM Sans"/>
              </a:rPr>
              <a:t>Variables de entorno seteadas</a:t>
            </a:r>
            <a:endParaRPr b="1" sz="1350">
              <a:latin typeface="DM Sans"/>
              <a:ea typeface="DM Sans"/>
              <a:cs typeface="DM Sans"/>
              <a:sym typeface="DM Sans"/>
            </a:endParaRPr>
          </a:p>
          <a:p>
            <a:pPr indent="0" lvl="0" marL="457200" rtl="0" algn="l">
              <a:spcBef>
                <a:spcPts val="0"/>
              </a:spcBef>
              <a:spcAft>
                <a:spcPts val="0"/>
              </a:spcAft>
              <a:buNone/>
            </a:pPr>
            <a:r>
              <a:t/>
            </a:r>
            <a:endParaRPr b="1" sz="1350">
              <a:latin typeface="DM Sans"/>
              <a:ea typeface="DM Sans"/>
              <a:cs typeface="DM Sans"/>
              <a:sym typeface="DM Sans"/>
            </a:endParaRPr>
          </a:p>
          <a:p>
            <a:pPr indent="-314325" lvl="0" marL="457200" rtl="0" algn="l">
              <a:spcBef>
                <a:spcPts val="0"/>
              </a:spcBef>
              <a:spcAft>
                <a:spcPts val="0"/>
              </a:spcAft>
              <a:buClr>
                <a:schemeClr val="accent4"/>
              </a:buClr>
              <a:buSzPts val="1350"/>
              <a:buFont typeface="DM Sans"/>
              <a:buChar char="✓"/>
            </a:pPr>
            <a:r>
              <a:rPr b="1" lang="es" sz="1350">
                <a:latin typeface="DM Sans"/>
                <a:ea typeface="DM Sans"/>
                <a:cs typeface="DM Sans"/>
                <a:sym typeface="DM Sans"/>
              </a:rPr>
              <a:t>Script de inicio</a:t>
            </a:r>
            <a:endParaRPr b="1" sz="1350">
              <a:latin typeface="DM Sans"/>
              <a:ea typeface="DM Sans"/>
              <a:cs typeface="DM Sans"/>
              <a:sym typeface="DM Sans"/>
            </a:endParaRPr>
          </a:p>
          <a:p>
            <a:pPr indent="0" lvl="0" marL="457200" rtl="0" algn="l">
              <a:spcBef>
                <a:spcPts val="0"/>
              </a:spcBef>
              <a:spcAft>
                <a:spcPts val="0"/>
              </a:spcAft>
              <a:buNone/>
            </a:pPr>
            <a:r>
              <a:t/>
            </a:r>
            <a:endParaRPr b="1" sz="1350">
              <a:latin typeface="DM Sans"/>
              <a:ea typeface="DM Sans"/>
              <a:cs typeface="DM Sans"/>
              <a:sym typeface="DM Sans"/>
            </a:endParaRPr>
          </a:p>
          <a:p>
            <a:pPr indent="-314325" lvl="0" marL="457200" rtl="0" algn="l">
              <a:spcBef>
                <a:spcPts val="0"/>
              </a:spcBef>
              <a:spcAft>
                <a:spcPts val="0"/>
              </a:spcAft>
              <a:buClr>
                <a:schemeClr val="accent4"/>
              </a:buClr>
              <a:buSzPts val="1350"/>
              <a:buFont typeface="DM Sans"/>
              <a:buChar char="✓"/>
            </a:pPr>
            <a:r>
              <a:rPr b="1" lang="es" sz="1350">
                <a:latin typeface="DM Sans"/>
                <a:ea typeface="DM Sans"/>
                <a:cs typeface="DM Sans"/>
                <a:sym typeface="DM Sans"/>
              </a:rPr>
              <a:t>Puerto de escucha</a:t>
            </a:r>
            <a:endParaRPr b="1" sz="1350">
              <a:latin typeface="DM Sans"/>
              <a:ea typeface="DM Sans"/>
              <a:cs typeface="DM Sans"/>
              <a:sym typeface="DM Sans"/>
            </a:endParaRPr>
          </a:p>
        </p:txBody>
      </p:sp>
      <p:grpSp>
        <p:nvGrpSpPr>
          <p:cNvPr id="639" name="Google Shape;639;p123"/>
          <p:cNvGrpSpPr/>
          <p:nvPr/>
        </p:nvGrpSpPr>
        <p:grpSpPr>
          <a:xfrm>
            <a:off x="609593" y="52649"/>
            <a:ext cx="431074" cy="431074"/>
            <a:chOff x="7605951" y="217673"/>
            <a:chExt cx="738900" cy="738900"/>
          </a:xfrm>
        </p:grpSpPr>
        <p:sp>
          <p:nvSpPr>
            <p:cNvPr id="640" name="Google Shape;640;p123"/>
            <p:cNvSpPr/>
            <p:nvPr/>
          </p:nvSpPr>
          <p:spPr>
            <a:xfrm>
              <a:off x="7605951" y="217673"/>
              <a:ext cx="738900" cy="7389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41" name="Google Shape;641;p123"/>
            <p:cNvPicPr preferRelativeResize="0"/>
            <p:nvPr/>
          </p:nvPicPr>
          <p:blipFill>
            <a:blip r:embed="rId3">
              <a:alphaModFix/>
            </a:blip>
            <a:stretch>
              <a:fillRect/>
            </a:stretch>
          </p:blipFill>
          <p:spPr>
            <a:xfrm>
              <a:off x="7749075" y="360800"/>
              <a:ext cx="452650" cy="452650"/>
            </a:xfrm>
            <a:prstGeom prst="rect">
              <a:avLst/>
            </a:prstGeom>
            <a:noFill/>
            <a:ln>
              <a:noFill/>
            </a:ln>
          </p:spPr>
        </p:pic>
      </p:grpSp>
      <p:sp>
        <p:nvSpPr>
          <p:cNvPr id="642" name="Google Shape;642;p123"/>
          <p:cNvSpPr txBox="1"/>
          <p:nvPr/>
        </p:nvSpPr>
        <p:spPr>
          <a:xfrm>
            <a:off x="1082425" y="52625"/>
            <a:ext cx="3704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dk1"/>
                </a:solidFill>
                <a:latin typeface="DM Sans"/>
                <a:ea typeface="DM Sans"/>
                <a:cs typeface="DM Sans"/>
                <a:sym typeface="DM Sans"/>
              </a:rPr>
              <a:t>APROXIMACIÓN AL PROCESO</a:t>
            </a:r>
            <a:endParaRPr>
              <a:solidFill>
                <a:schemeClr val="dk1"/>
              </a:solidFill>
              <a:latin typeface="DM Sans"/>
              <a:ea typeface="DM Sans"/>
              <a:cs typeface="DM Sans"/>
              <a:sym typeface="DM Sans"/>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6" name="Shape 646"/>
        <p:cNvGrpSpPr/>
        <p:nvPr/>
      </p:nvGrpSpPr>
      <p:grpSpPr>
        <a:xfrm>
          <a:off x="0" y="0"/>
          <a:ext cx="0" cy="0"/>
          <a:chOff x="0" y="0"/>
          <a:chExt cx="0" cy="0"/>
        </a:xfrm>
      </p:grpSpPr>
      <p:sp>
        <p:nvSpPr>
          <p:cNvPr id="647" name="Google Shape;647;p124"/>
          <p:cNvSpPr txBox="1"/>
          <p:nvPr/>
        </p:nvSpPr>
        <p:spPr>
          <a:xfrm>
            <a:off x="457200" y="660575"/>
            <a:ext cx="8193000" cy="6834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None/>
            </a:pPr>
            <a:r>
              <a:rPr b="1" lang="es" sz="3600">
                <a:solidFill>
                  <a:schemeClr val="dk1"/>
                </a:solidFill>
                <a:latin typeface="DM Sans"/>
                <a:ea typeface="DM Sans"/>
                <a:cs typeface="DM Sans"/>
                <a:sym typeface="DM Sans"/>
              </a:rPr>
              <a:t>Variables de entorno seteadas</a:t>
            </a:r>
            <a:endParaRPr b="1" sz="3600">
              <a:solidFill>
                <a:schemeClr val="dk1"/>
              </a:solidFill>
              <a:latin typeface="DM Sans"/>
              <a:ea typeface="DM Sans"/>
              <a:cs typeface="DM Sans"/>
              <a:sym typeface="DM Sans"/>
            </a:endParaRPr>
          </a:p>
        </p:txBody>
      </p:sp>
      <p:sp>
        <p:nvSpPr>
          <p:cNvPr id="648" name="Google Shape;648;p124"/>
          <p:cNvSpPr txBox="1"/>
          <p:nvPr/>
        </p:nvSpPr>
        <p:spPr>
          <a:xfrm>
            <a:off x="457200" y="1343963"/>
            <a:ext cx="6695400" cy="3301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Si inspeccionamos nuestro archivo app.js,  notamos que están solicitándonos una URL de MONGO ATLAS, para poder conectar correctamente con la base de datos, sin embargo, sabemos que si subimos esta URL de manera limpia, Github se enojará por tener datos sensibles expuestos, por ello, colocaremos nuestra URL de la siguiente manera:</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rPr lang="es" sz="1350">
                <a:latin typeface="DM Sans"/>
                <a:ea typeface="DM Sans"/>
                <a:cs typeface="DM Sans"/>
                <a:sym typeface="DM Sans"/>
              </a:rPr>
              <a:t>También podríamos configurar nuestras variables de entorno del controlador de sessions (por toda la lógica de jwt y cookies). Sin embargo, de momento no es el objetivo principal, con la variable de entorno de la conexión a ATLAS estaremos bien.</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grpSp>
        <p:nvGrpSpPr>
          <p:cNvPr id="649" name="Google Shape;649;p124"/>
          <p:cNvGrpSpPr/>
          <p:nvPr/>
        </p:nvGrpSpPr>
        <p:grpSpPr>
          <a:xfrm>
            <a:off x="457193" y="52649"/>
            <a:ext cx="431074" cy="431074"/>
            <a:chOff x="7605951" y="217673"/>
            <a:chExt cx="738900" cy="738900"/>
          </a:xfrm>
        </p:grpSpPr>
        <p:sp>
          <p:nvSpPr>
            <p:cNvPr id="650" name="Google Shape;650;p124"/>
            <p:cNvSpPr/>
            <p:nvPr/>
          </p:nvSpPr>
          <p:spPr>
            <a:xfrm>
              <a:off x="7605951" y="217673"/>
              <a:ext cx="738900" cy="7389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51" name="Google Shape;651;p124"/>
            <p:cNvPicPr preferRelativeResize="0"/>
            <p:nvPr/>
          </p:nvPicPr>
          <p:blipFill>
            <a:blip r:embed="rId3">
              <a:alphaModFix/>
            </a:blip>
            <a:stretch>
              <a:fillRect/>
            </a:stretch>
          </p:blipFill>
          <p:spPr>
            <a:xfrm>
              <a:off x="7749075" y="360800"/>
              <a:ext cx="452650" cy="452650"/>
            </a:xfrm>
            <a:prstGeom prst="rect">
              <a:avLst/>
            </a:prstGeom>
            <a:noFill/>
            <a:ln>
              <a:noFill/>
            </a:ln>
          </p:spPr>
        </p:pic>
      </p:grpSp>
      <p:sp>
        <p:nvSpPr>
          <p:cNvPr id="652" name="Google Shape;652;p124"/>
          <p:cNvSpPr txBox="1"/>
          <p:nvPr/>
        </p:nvSpPr>
        <p:spPr>
          <a:xfrm>
            <a:off x="930025" y="52638"/>
            <a:ext cx="3704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dk1"/>
                </a:solidFill>
                <a:latin typeface="DM Sans"/>
                <a:ea typeface="DM Sans"/>
                <a:cs typeface="DM Sans"/>
                <a:sym typeface="DM Sans"/>
              </a:rPr>
              <a:t>APROXIMACIÓN AL PROCESO</a:t>
            </a:r>
            <a:endParaRPr>
              <a:solidFill>
                <a:schemeClr val="dk1"/>
              </a:solidFill>
              <a:latin typeface="DM Sans"/>
              <a:ea typeface="DM Sans"/>
              <a:cs typeface="DM Sans"/>
              <a:sym typeface="DM Sans"/>
            </a:endParaRPr>
          </a:p>
        </p:txBody>
      </p:sp>
      <p:pic>
        <p:nvPicPr>
          <p:cNvPr id="653" name="Google Shape;653;p124"/>
          <p:cNvPicPr preferRelativeResize="0"/>
          <p:nvPr/>
        </p:nvPicPr>
        <p:blipFill>
          <a:blip r:embed="rId4">
            <a:alphaModFix/>
          </a:blip>
          <a:stretch>
            <a:fillRect/>
          </a:stretch>
        </p:blipFill>
        <p:spPr>
          <a:xfrm>
            <a:off x="575975" y="2679250"/>
            <a:ext cx="5632150" cy="36972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7" name="Shape 657"/>
        <p:cNvGrpSpPr/>
        <p:nvPr/>
      </p:nvGrpSpPr>
      <p:grpSpPr>
        <a:xfrm>
          <a:off x="0" y="0"/>
          <a:ext cx="0" cy="0"/>
          <a:chOff x="0" y="0"/>
          <a:chExt cx="0" cy="0"/>
        </a:xfrm>
      </p:grpSpPr>
      <p:sp>
        <p:nvSpPr>
          <p:cNvPr id="658" name="Google Shape;658;p125"/>
          <p:cNvSpPr txBox="1"/>
          <p:nvPr/>
        </p:nvSpPr>
        <p:spPr>
          <a:xfrm>
            <a:off x="473350" y="468300"/>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rgbClr val="EAFF6A"/>
                </a:solidFill>
                <a:latin typeface="DM Sans"/>
                <a:ea typeface="DM Sans"/>
                <a:cs typeface="DM Sans"/>
                <a:sym typeface="DM Sans"/>
              </a:rPr>
              <a:t>Importante</a:t>
            </a:r>
            <a:endParaRPr b="1" i="0" sz="4000" u="none" cap="none" strike="noStrike">
              <a:solidFill>
                <a:srgbClr val="EAFF6A"/>
              </a:solidFill>
              <a:latin typeface="DM Sans"/>
              <a:ea typeface="DM Sans"/>
              <a:cs typeface="DM Sans"/>
              <a:sym typeface="DM Sans"/>
            </a:endParaRPr>
          </a:p>
        </p:txBody>
      </p:sp>
      <p:sp>
        <p:nvSpPr>
          <p:cNvPr id="659" name="Google Shape;659;p125"/>
          <p:cNvSpPr txBox="1"/>
          <p:nvPr/>
        </p:nvSpPr>
        <p:spPr>
          <a:xfrm>
            <a:off x="473350" y="1373250"/>
            <a:ext cx="6850200" cy="326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500"/>
              <a:buFont typeface="Arial"/>
              <a:buNone/>
            </a:pPr>
            <a:r>
              <a:rPr b="1" lang="es" sz="2000">
                <a:solidFill>
                  <a:schemeClr val="lt1"/>
                </a:solidFill>
                <a:latin typeface="DM Sans"/>
                <a:ea typeface="DM Sans"/>
                <a:cs typeface="DM Sans"/>
                <a:sym typeface="DM Sans"/>
              </a:rPr>
              <a:t>¿Realmente necesitamos dotenv para nuestro proyecto?</a:t>
            </a:r>
            <a:endParaRPr b="1" sz="2000">
              <a:solidFill>
                <a:schemeClr val="lt1"/>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2500"/>
              <a:buFont typeface="Arial"/>
              <a:buNone/>
            </a:pPr>
            <a:r>
              <a:t/>
            </a:r>
            <a:endParaRPr sz="2000">
              <a:solidFill>
                <a:schemeClr val="lt1"/>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2500"/>
              <a:buFont typeface="Arial"/>
              <a:buNone/>
            </a:pPr>
            <a:r>
              <a:rPr lang="es" sz="2000">
                <a:solidFill>
                  <a:schemeClr val="lt1"/>
                </a:solidFill>
                <a:latin typeface="DM Sans"/>
                <a:ea typeface="DM Sans"/>
                <a:cs typeface="DM Sans"/>
                <a:sym typeface="DM Sans"/>
              </a:rPr>
              <a:t>Recuerda que, al desplegar nuestra aplicación en Railway, podremos colocar variables de entorno para dicho aplicativo, de manera que dotenv no será necesario para este ejemplo.</a:t>
            </a:r>
            <a:endParaRPr sz="2000">
              <a:solidFill>
                <a:schemeClr val="lt1"/>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2500"/>
              <a:buFont typeface="Arial"/>
              <a:buNone/>
            </a:pPr>
            <a:r>
              <a:rPr lang="es" sz="2000">
                <a:solidFill>
                  <a:schemeClr val="lt1"/>
                </a:solidFill>
                <a:latin typeface="DM Sans"/>
                <a:ea typeface="DM Sans"/>
                <a:cs typeface="DM Sans"/>
                <a:sym typeface="DM Sans"/>
              </a:rPr>
              <a:t>Si quisieramos ejecutar el proyecto sin dotenv, </a:t>
            </a:r>
            <a:r>
              <a:rPr lang="es" sz="2000">
                <a:solidFill>
                  <a:schemeClr val="accent6"/>
                </a:solidFill>
                <a:latin typeface="DM Sans"/>
                <a:ea typeface="DM Sans"/>
                <a:cs typeface="DM Sans"/>
                <a:sym typeface="DM Sans"/>
              </a:rPr>
              <a:t>recuerda que siempre podemos ejecutar en modo </a:t>
            </a:r>
            <a:r>
              <a:rPr b="1" lang="es" sz="2000">
                <a:solidFill>
                  <a:schemeClr val="accent6"/>
                </a:solidFill>
                <a:latin typeface="DM Sans"/>
                <a:ea typeface="DM Sans"/>
                <a:cs typeface="DM Sans"/>
                <a:sym typeface="DM Sans"/>
              </a:rPr>
              <a:t>debug</a:t>
            </a:r>
            <a:r>
              <a:rPr lang="es" sz="2000">
                <a:solidFill>
                  <a:schemeClr val="accent6"/>
                </a:solidFill>
                <a:latin typeface="DM Sans"/>
                <a:ea typeface="DM Sans"/>
                <a:cs typeface="DM Sans"/>
                <a:sym typeface="DM Sans"/>
              </a:rPr>
              <a:t> nuestro aplicativo.</a:t>
            </a:r>
            <a:endParaRPr sz="2000">
              <a:solidFill>
                <a:schemeClr val="accent6"/>
              </a:solidFill>
              <a:latin typeface="DM Sans"/>
              <a:ea typeface="DM Sans"/>
              <a:cs typeface="DM Sans"/>
              <a:sym typeface="DM Sans"/>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3" name="Shape 663"/>
        <p:cNvGrpSpPr/>
        <p:nvPr/>
      </p:nvGrpSpPr>
      <p:grpSpPr>
        <a:xfrm>
          <a:off x="0" y="0"/>
          <a:ext cx="0" cy="0"/>
          <a:chOff x="0" y="0"/>
          <a:chExt cx="0" cy="0"/>
        </a:xfrm>
      </p:grpSpPr>
      <p:sp>
        <p:nvSpPr>
          <p:cNvPr id="664" name="Google Shape;664;p126"/>
          <p:cNvSpPr txBox="1"/>
          <p:nvPr/>
        </p:nvSpPr>
        <p:spPr>
          <a:xfrm>
            <a:off x="457200" y="607225"/>
            <a:ext cx="82929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None/>
            </a:pPr>
            <a:r>
              <a:rPr b="1" lang="es" sz="4000">
                <a:solidFill>
                  <a:schemeClr val="dk1"/>
                </a:solidFill>
                <a:latin typeface="DM Sans"/>
                <a:ea typeface="DM Sans"/>
                <a:cs typeface="DM Sans"/>
                <a:sym typeface="DM Sans"/>
              </a:rPr>
              <a:t>Script de inicio</a:t>
            </a:r>
            <a:endParaRPr b="1" sz="4000">
              <a:solidFill>
                <a:schemeClr val="dk1"/>
              </a:solidFill>
              <a:latin typeface="DM Sans"/>
              <a:ea typeface="DM Sans"/>
              <a:cs typeface="DM Sans"/>
              <a:sym typeface="DM Sans"/>
            </a:endParaRPr>
          </a:p>
          <a:p>
            <a:pPr indent="0" lvl="0" marL="0" marR="0" rtl="0" algn="l">
              <a:lnSpc>
                <a:spcPct val="90000"/>
              </a:lnSpc>
              <a:spcBef>
                <a:spcPts val="0"/>
              </a:spcBef>
              <a:spcAft>
                <a:spcPts val="0"/>
              </a:spcAft>
              <a:buNone/>
            </a:pPr>
            <a:r>
              <a:t/>
            </a:r>
            <a:endParaRPr b="1" sz="4000">
              <a:solidFill>
                <a:schemeClr val="dk1"/>
              </a:solidFill>
              <a:latin typeface="DM Sans"/>
              <a:ea typeface="DM Sans"/>
              <a:cs typeface="DM Sans"/>
              <a:sym typeface="DM Sans"/>
            </a:endParaRPr>
          </a:p>
        </p:txBody>
      </p:sp>
      <p:sp>
        <p:nvSpPr>
          <p:cNvPr id="665" name="Google Shape;665;p126"/>
          <p:cNvSpPr txBox="1"/>
          <p:nvPr/>
        </p:nvSpPr>
        <p:spPr>
          <a:xfrm>
            <a:off x="457200" y="1471425"/>
            <a:ext cx="6273600" cy="3093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¿Cuándo fue la última vez que corriste el script start en tu backend? Hemos estado tan acostumbrados a correr nuestro aplicativo a partir de </a:t>
            </a:r>
            <a:r>
              <a:rPr b="1" lang="es" sz="1350">
                <a:latin typeface="DM Sans"/>
                <a:ea typeface="DM Sans"/>
                <a:cs typeface="DM Sans"/>
                <a:sym typeface="DM Sans"/>
              </a:rPr>
              <a:t>dev</a:t>
            </a:r>
            <a:r>
              <a:rPr lang="es" sz="1350">
                <a:latin typeface="DM Sans"/>
                <a:ea typeface="DM Sans"/>
                <a:cs typeface="DM Sans"/>
                <a:sym typeface="DM Sans"/>
              </a:rPr>
              <a:t> (por el uso de nodemon), que en muchas ocasiones los desarrolladores llegan a olvidar colocar su script </a:t>
            </a:r>
            <a:r>
              <a:rPr b="1" lang="es" sz="1350">
                <a:latin typeface="DM Sans"/>
                <a:ea typeface="DM Sans"/>
                <a:cs typeface="DM Sans"/>
                <a:sym typeface="DM Sans"/>
              </a:rPr>
              <a:t>start</a:t>
            </a:r>
            <a:endParaRPr b="1" sz="1350">
              <a:latin typeface="DM Sans"/>
              <a:ea typeface="DM Sans"/>
              <a:cs typeface="DM Sans"/>
              <a:sym typeface="DM Sans"/>
            </a:endParaRPr>
          </a:p>
          <a:p>
            <a:pPr indent="0" lvl="0" marL="0" rtl="0" algn="l">
              <a:spcBef>
                <a:spcPts val="0"/>
              </a:spcBef>
              <a:spcAft>
                <a:spcPts val="0"/>
              </a:spcAft>
              <a:buNone/>
            </a:pPr>
            <a:r>
              <a:t/>
            </a:r>
            <a:endParaRPr b="1" sz="1350">
              <a:latin typeface="DM Sans"/>
              <a:ea typeface="DM Sans"/>
              <a:cs typeface="DM Sans"/>
              <a:sym typeface="DM Sans"/>
            </a:endParaRPr>
          </a:p>
          <a:p>
            <a:pPr indent="0" lvl="0" marL="0" rtl="0" algn="l">
              <a:spcBef>
                <a:spcPts val="0"/>
              </a:spcBef>
              <a:spcAft>
                <a:spcPts val="0"/>
              </a:spcAft>
              <a:buNone/>
            </a:pPr>
            <a:r>
              <a:t/>
            </a:r>
            <a:endParaRPr b="1" sz="1350">
              <a:latin typeface="DM Sans"/>
              <a:ea typeface="DM Sans"/>
              <a:cs typeface="DM Sans"/>
              <a:sym typeface="DM Sans"/>
            </a:endParaRPr>
          </a:p>
          <a:p>
            <a:pPr indent="0" lvl="0" marL="0" rtl="0" algn="l">
              <a:spcBef>
                <a:spcPts val="0"/>
              </a:spcBef>
              <a:spcAft>
                <a:spcPts val="0"/>
              </a:spcAft>
              <a:buNone/>
            </a:pPr>
            <a:r>
              <a:t/>
            </a:r>
            <a:endParaRPr b="1" sz="1350">
              <a:latin typeface="DM Sans"/>
              <a:ea typeface="DM Sans"/>
              <a:cs typeface="DM Sans"/>
              <a:sym typeface="DM Sans"/>
            </a:endParaRPr>
          </a:p>
          <a:p>
            <a:pPr indent="0" lvl="0" marL="0" rtl="0" algn="l">
              <a:spcBef>
                <a:spcPts val="0"/>
              </a:spcBef>
              <a:spcAft>
                <a:spcPts val="0"/>
              </a:spcAft>
              <a:buNone/>
            </a:pPr>
            <a:r>
              <a:t/>
            </a:r>
            <a:endParaRPr b="1" sz="1350">
              <a:latin typeface="DM Sans"/>
              <a:ea typeface="DM Sans"/>
              <a:cs typeface="DM Sans"/>
              <a:sym typeface="DM Sans"/>
            </a:endParaRPr>
          </a:p>
          <a:p>
            <a:pPr indent="0" lvl="0" marL="0" rtl="0" algn="l">
              <a:spcBef>
                <a:spcPts val="0"/>
              </a:spcBef>
              <a:spcAft>
                <a:spcPts val="0"/>
              </a:spcAft>
              <a:buNone/>
            </a:pPr>
            <a:r>
              <a:t/>
            </a:r>
            <a:endParaRPr b="1" sz="1350">
              <a:latin typeface="DM Sans"/>
              <a:ea typeface="DM Sans"/>
              <a:cs typeface="DM Sans"/>
              <a:sym typeface="DM Sans"/>
            </a:endParaRPr>
          </a:p>
          <a:p>
            <a:pPr indent="0" lvl="0" marL="0" rtl="0" algn="l">
              <a:spcBef>
                <a:spcPts val="0"/>
              </a:spcBef>
              <a:spcAft>
                <a:spcPts val="0"/>
              </a:spcAft>
              <a:buNone/>
            </a:pPr>
            <a:r>
              <a:t/>
            </a:r>
            <a:endParaRPr b="1" sz="1350">
              <a:latin typeface="DM Sans"/>
              <a:ea typeface="DM Sans"/>
              <a:cs typeface="DM Sans"/>
              <a:sym typeface="DM Sans"/>
            </a:endParaRPr>
          </a:p>
          <a:p>
            <a:pPr indent="0" lvl="0" marL="0" rtl="0" algn="l">
              <a:spcBef>
                <a:spcPts val="0"/>
              </a:spcBef>
              <a:spcAft>
                <a:spcPts val="0"/>
              </a:spcAft>
              <a:buNone/>
            </a:pPr>
            <a:r>
              <a:rPr lang="es" sz="1350">
                <a:latin typeface="DM Sans"/>
                <a:ea typeface="DM Sans"/>
                <a:cs typeface="DM Sans"/>
                <a:sym typeface="DM Sans"/>
              </a:rPr>
              <a:t>Este script </a:t>
            </a:r>
            <a:r>
              <a:rPr b="1" lang="es" sz="1350">
                <a:latin typeface="DM Sans"/>
                <a:ea typeface="DM Sans"/>
                <a:cs typeface="DM Sans"/>
                <a:sym typeface="DM Sans"/>
              </a:rPr>
              <a:t>start</a:t>
            </a:r>
            <a:r>
              <a:rPr lang="es" sz="1350">
                <a:latin typeface="DM Sans"/>
                <a:ea typeface="DM Sans"/>
                <a:cs typeface="DM Sans"/>
                <a:sym typeface="DM Sans"/>
              </a:rPr>
              <a:t> es crucial para el servidor una vez deployado, debido a que éste ejecuta este comando, además, es importante que el script inicialice el aplicativo con node y no con nodemon, ya que la dependencia nodemon es algo externo que nosotros instalamos global, pero que el servidor no conoce.</a:t>
            </a:r>
            <a:endParaRPr sz="1350">
              <a:latin typeface="DM Sans"/>
              <a:ea typeface="DM Sans"/>
              <a:cs typeface="DM Sans"/>
              <a:sym typeface="DM Sans"/>
            </a:endParaRPr>
          </a:p>
        </p:txBody>
      </p:sp>
      <p:grpSp>
        <p:nvGrpSpPr>
          <p:cNvPr id="666" name="Google Shape;666;p126"/>
          <p:cNvGrpSpPr/>
          <p:nvPr/>
        </p:nvGrpSpPr>
        <p:grpSpPr>
          <a:xfrm>
            <a:off x="533393" y="52649"/>
            <a:ext cx="431074" cy="431074"/>
            <a:chOff x="7605951" y="217673"/>
            <a:chExt cx="738900" cy="738900"/>
          </a:xfrm>
        </p:grpSpPr>
        <p:sp>
          <p:nvSpPr>
            <p:cNvPr id="667" name="Google Shape;667;p126"/>
            <p:cNvSpPr/>
            <p:nvPr/>
          </p:nvSpPr>
          <p:spPr>
            <a:xfrm>
              <a:off x="7605951" y="217673"/>
              <a:ext cx="738900" cy="7389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68" name="Google Shape;668;p126"/>
            <p:cNvPicPr preferRelativeResize="0"/>
            <p:nvPr/>
          </p:nvPicPr>
          <p:blipFill>
            <a:blip r:embed="rId3">
              <a:alphaModFix/>
            </a:blip>
            <a:stretch>
              <a:fillRect/>
            </a:stretch>
          </p:blipFill>
          <p:spPr>
            <a:xfrm>
              <a:off x="7749075" y="360800"/>
              <a:ext cx="452650" cy="452650"/>
            </a:xfrm>
            <a:prstGeom prst="rect">
              <a:avLst/>
            </a:prstGeom>
            <a:noFill/>
            <a:ln>
              <a:noFill/>
            </a:ln>
          </p:spPr>
        </p:pic>
      </p:grpSp>
      <p:sp>
        <p:nvSpPr>
          <p:cNvPr id="669" name="Google Shape;669;p126"/>
          <p:cNvSpPr txBox="1"/>
          <p:nvPr/>
        </p:nvSpPr>
        <p:spPr>
          <a:xfrm>
            <a:off x="1006225" y="52625"/>
            <a:ext cx="3704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dk1"/>
                </a:solidFill>
                <a:latin typeface="DM Sans"/>
                <a:ea typeface="DM Sans"/>
                <a:cs typeface="DM Sans"/>
                <a:sym typeface="DM Sans"/>
              </a:rPr>
              <a:t>APROXIMACIÓN AL PROCESO</a:t>
            </a:r>
            <a:endParaRPr>
              <a:solidFill>
                <a:schemeClr val="dk1"/>
              </a:solidFill>
              <a:latin typeface="DM Sans"/>
              <a:ea typeface="DM Sans"/>
              <a:cs typeface="DM Sans"/>
              <a:sym typeface="DM Sans"/>
            </a:endParaRPr>
          </a:p>
        </p:txBody>
      </p:sp>
      <p:pic>
        <p:nvPicPr>
          <p:cNvPr id="670" name="Google Shape;670;p126"/>
          <p:cNvPicPr preferRelativeResize="0"/>
          <p:nvPr/>
        </p:nvPicPr>
        <p:blipFill>
          <a:blip r:embed="rId4">
            <a:alphaModFix/>
          </a:blip>
          <a:stretch>
            <a:fillRect/>
          </a:stretch>
        </p:blipFill>
        <p:spPr>
          <a:xfrm>
            <a:off x="533400" y="2586713"/>
            <a:ext cx="3414050" cy="86332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4" name="Shape 674"/>
        <p:cNvGrpSpPr/>
        <p:nvPr/>
      </p:nvGrpSpPr>
      <p:grpSpPr>
        <a:xfrm>
          <a:off x="0" y="0"/>
          <a:ext cx="0" cy="0"/>
          <a:chOff x="0" y="0"/>
          <a:chExt cx="0" cy="0"/>
        </a:xfrm>
      </p:grpSpPr>
      <p:sp>
        <p:nvSpPr>
          <p:cNvPr id="675" name="Google Shape;675;p127"/>
          <p:cNvSpPr txBox="1"/>
          <p:nvPr/>
        </p:nvSpPr>
        <p:spPr>
          <a:xfrm>
            <a:off x="457200" y="607225"/>
            <a:ext cx="64866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None/>
            </a:pPr>
            <a:r>
              <a:rPr b="1" lang="es" sz="4000">
                <a:solidFill>
                  <a:schemeClr val="dk1"/>
                </a:solidFill>
                <a:latin typeface="DM Sans"/>
                <a:ea typeface="DM Sans"/>
                <a:cs typeface="DM Sans"/>
                <a:sym typeface="DM Sans"/>
              </a:rPr>
              <a:t>Puerto de escucha</a:t>
            </a:r>
            <a:endParaRPr b="1" sz="4000">
              <a:solidFill>
                <a:schemeClr val="dk1"/>
              </a:solidFill>
              <a:latin typeface="DM Sans"/>
              <a:ea typeface="DM Sans"/>
              <a:cs typeface="DM Sans"/>
              <a:sym typeface="DM Sans"/>
            </a:endParaRPr>
          </a:p>
          <a:p>
            <a:pPr indent="0" lvl="0" marL="0" marR="0" rtl="0" algn="l">
              <a:lnSpc>
                <a:spcPct val="90000"/>
              </a:lnSpc>
              <a:spcBef>
                <a:spcPts val="0"/>
              </a:spcBef>
              <a:spcAft>
                <a:spcPts val="0"/>
              </a:spcAft>
              <a:buNone/>
            </a:pPr>
            <a:r>
              <a:t/>
            </a:r>
            <a:endParaRPr b="1" sz="4000">
              <a:solidFill>
                <a:schemeClr val="dk1"/>
              </a:solidFill>
              <a:latin typeface="DM Sans"/>
              <a:ea typeface="DM Sans"/>
              <a:cs typeface="DM Sans"/>
              <a:sym typeface="DM Sans"/>
            </a:endParaRPr>
          </a:p>
        </p:txBody>
      </p:sp>
      <p:sp>
        <p:nvSpPr>
          <p:cNvPr id="676" name="Google Shape;676;p127"/>
          <p:cNvSpPr txBox="1"/>
          <p:nvPr/>
        </p:nvSpPr>
        <p:spPr>
          <a:xfrm>
            <a:off x="457200" y="1595400"/>
            <a:ext cx="6293700" cy="2886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Por último, la forma en la que declaramos el puerto es importante también. Cuando ejecutamos el aplicativo desde nuestra computadora, abre el puerto que nosotros le indiquemos.</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rPr lang="es" sz="1350">
                <a:latin typeface="DM Sans"/>
                <a:ea typeface="DM Sans"/>
                <a:cs typeface="DM Sans"/>
                <a:sym typeface="DM Sans"/>
              </a:rPr>
              <a:t>Contrario a esto, cuando nosotros desplegamos un aplicativo, el servidor es consciente de los puertos que tiene abiertos, por lo tanto, somos nosotros quienes deben acoplarse a este puerto, es por ello que la configuración de nuestro puerto debe verse así:</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rPr b="1" lang="es" sz="1350">
                <a:latin typeface="DM Sans"/>
                <a:ea typeface="DM Sans"/>
                <a:cs typeface="DM Sans"/>
                <a:sym typeface="DM Sans"/>
              </a:rPr>
              <a:t>¿Nuestro aplicativo ya cumplió con estos puntos? </a:t>
            </a:r>
            <a:endParaRPr b="1" sz="1350">
              <a:latin typeface="DM Sans"/>
              <a:ea typeface="DM Sans"/>
              <a:cs typeface="DM Sans"/>
              <a:sym typeface="DM Sans"/>
            </a:endParaRPr>
          </a:p>
          <a:p>
            <a:pPr indent="0" lvl="0" marL="0" rtl="0" algn="l">
              <a:spcBef>
                <a:spcPts val="0"/>
              </a:spcBef>
              <a:spcAft>
                <a:spcPts val="0"/>
              </a:spcAft>
              <a:buNone/>
            </a:pPr>
            <a:r>
              <a:rPr b="1" lang="es" sz="1350">
                <a:latin typeface="DM Sans"/>
                <a:ea typeface="DM Sans"/>
                <a:cs typeface="DM Sans"/>
                <a:sym typeface="DM Sans"/>
              </a:rPr>
              <a:t>¡Vamos a Railway!</a:t>
            </a:r>
            <a:endParaRPr b="1" sz="1350">
              <a:latin typeface="DM Sans"/>
              <a:ea typeface="DM Sans"/>
              <a:cs typeface="DM Sans"/>
              <a:sym typeface="DM Sans"/>
            </a:endParaRPr>
          </a:p>
        </p:txBody>
      </p:sp>
      <p:grpSp>
        <p:nvGrpSpPr>
          <p:cNvPr id="677" name="Google Shape;677;p127"/>
          <p:cNvGrpSpPr/>
          <p:nvPr/>
        </p:nvGrpSpPr>
        <p:grpSpPr>
          <a:xfrm>
            <a:off x="457193" y="128849"/>
            <a:ext cx="431074" cy="431074"/>
            <a:chOff x="7605951" y="217673"/>
            <a:chExt cx="738900" cy="738900"/>
          </a:xfrm>
        </p:grpSpPr>
        <p:sp>
          <p:nvSpPr>
            <p:cNvPr id="678" name="Google Shape;678;p127"/>
            <p:cNvSpPr/>
            <p:nvPr/>
          </p:nvSpPr>
          <p:spPr>
            <a:xfrm>
              <a:off x="7605951" y="217673"/>
              <a:ext cx="738900" cy="7389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79" name="Google Shape;679;p127"/>
            <p:cNvPicPr preferRelativeResize="0"/>
            <p:nvPr/>
          </p:nvPicPr>
          <p:blipFill>
            <a:blip r:embed="rId3">
              <a:alphaModFix/>
            </a:blip>
            <a:stretch>
              <a:fillRect/>
            </a:stretch>
          </p:blipFill>
          <p:spPr>
            <a:xfrm>
              <a:off x="7749075" y="360800"/>
              <a:ext cx="452650" cy="452650"/>
            </a:xfrm>
            <a:prstGeom prst="rect">
              <a:avLst/>
            </a:prstGeom>
            <a:noFill/>
            <a:ln>
              <a:noFill/>
            </a:ln>
          </p:spPr>
        </p:pic>
      </p:grpSp>
      <p:sp>
        <p:nvSpPr>
          <p:cNvPr id="680" name="Google Shape;680;p127"/>
          <p:cNvSpPr txBox="1"/>
          <p:nvPr/>
        </p:nvSpPr>
        <p:spPr>
          <a:xfrm>
            <a:off x="930025" y="128825"/>
            <a:ext cx="3704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dk1"/>
                </a:solidFill>
                <a:latin typeface="DM Sans"/>
                <a:ea typeface="DM Sans"/>
                <a:cs typeface="DM Sans"/>
                <a:sym typeface="DM Sans"/>
              </a:rPr>
              <a:t>APROXIMACIÓN AL PROCESO</a:t>
            </a:r>
            <a:endParaRPr>
              <a:solidFill>
                <a:schemeClr val="dk1"/>
              </a:solidFill>
              <a:latin typeface="DM Sans"/>
              <a:ea typeface="DM Sans"/>
              <a:cs typeface="DM Sans"/>
              <a:sym typeface="DM Sans"/>
            </a:endParaRPr>
          </a:p>
        </p:txBody>
      </p:sp>
      <p:pic>
        <p:nvPicPr>
          <p:cNvPr id="681" name="Google Shape;681;p127"/>
          <p:cNvPicPr preferRelativeResize="0"/>
          <p:nvPr/>
        </p:nvPicPr>
        <p:blipFill>
          <a:blip r:embed="rId4">
            <a:alphaModFix/>
          </a:blip>
          <a:stretch>
            <a:fillRect/>
          </a:stretch>
        </p:blipFill>
        <p:spPr>
          <a:xfrm>
            <a:off x="545825" y="3505750"/>
            <a:ext cx="3479500" cy="33975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5" name="Shape 685"/>
        <p:cNvGrpSpPr/>
        <p:nvPr/>
      </p:nvGrpSpPr>
      <p:grpSpPr>
        <a:xfrm>
          <a:off x="0" y="0"/>
          <a:ext cx="0" cy="0"/>
          <a:chOff x="0" y="0"/>
          <a:chExt cx="0" cy="0"/>
        </a:xfrm>
      </p:grpSpPr>
      <p:sp>
        <p:nvSpPr>
          <p:cNvPr id="686" name="Google Shape;686;p128"/>
          <p:cNvSpPr txBox="1"/>
          <p:nvPr/>
        </p:nvSpPr>
        <p:spPr>
          <a:xfrm>
            <a:off x="475500" y="468300"/>
            <a:ext cx="81930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None/>
            </a:pPr>
            <a:r>
              <a:rPr b="1" lang="es" sz="4000">
                <a:solidFill>
                  <a:schemeClr val="dk1"/>
                </a:solidFill>
                <a:latin typeface="DM Sans"/>
                <a:ea typeface="DM Sans"/>
                <a:cs typeface="DM Sans"/>
                <a:sym typeface="DM Sans"/>
              </a:rPr>
              <a:t>Recuerda hacer push de los cambios realizados</a:t>
            </a:r>
            <a:endParaRPr b="1" i="0" sz="4000" u="none" cap="none" strike="noStrike">
              <a:solidFill>
                <a:schemeClr val="dk1"/>
              </a:solidFill>
              <a:latin typeface="DM Sans"/>
              <a:ea typeface="DM Sans"/>
              <a:cs typeface="DM Sans"/>
              <a:sym typeface="DM Sans"/>
            </a:endParaRPr>
          </a:p>
        </p:txBody>
      </p:sp>
      <p:sp>
        <p:nvSpPr>
          <p:cNvPr id="687" name="Google Shape;687;p128"/>
          <p:cNvSpPr txBox="1"/>
          <p:nvPr/>
        </p:nvSpPr>
        <p:spPr>
          <a:xfrm>
            <a:off x="475500" y="2297475"/>
            <a:ext cx="4587600" cy="1639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Ya que hicimos un cambio de la variable de entorno de mongo, es importante que hagamos push de nuestros últimos cambios a la rama principal.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rPr lang="es" sz="1350">
                <a:latin typeface="DM Sans"/>
                <a:ea typeface="DM Sans"/>
                <a:cs typeface="DM Sans"/>
                <a:sym typeface="DM Sans"/>
              </a:rPr>
              <a:t>Sabiendo que Railway tomará el repositorio de GitHub como referencia de despliegue, es importante siempre tener actualizado el repositorio.</a:t>
            </a:r>
            <a:endParaRPr sz="1350">
              <a:latin typeface="DM Sans"/>
              <a:ea typeface="DM Sans"/>
              <a:cs typeface="DM Sans"/>
              <a:sym typeface="DM Sans"/>
            </a:endParaRPr>
          </a:p>
        </p:txBody>
      </p:sp>
      <p:pic>
        <p:nvPicPr>
          <p:cNvPr id="688" name="Google Shape;688;p128"/>
          <p:cNvPicPr preferRelativeResize="0"/>
          <p:nvPr/>
        </p:nvPicPr>
        <p:blipFill>
          <a:blip r:embed="rId3">
            <a:alphaModFix/>
          </a:blip>
          <a:stretch>
            <a:fillRect/>
          </a:stretch>
        </p:blipFill>
        <p:spPr>
          <a:xfrm>
            <a:off x="5184500" y="2674163"/>
            <a:ext cx="3648075" cy="88582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2" name="Shape 692"/>
        <p:cNvGrpSpPr/>
        <p:nvPr/>
      </p:nvGrpSpPr>
      <p:grpSpPr>
        <a:xfrm>
          <a:off x="0" y="0"/>
          <a:ext cx="0" cy="0"/>
          <a:chOff x="0" y="0"/>
          <a:chExt cx="0" cy="0"/>
        </a:xfrm>
      </p:grpSpPr>
      <p:sp>
        <p:nvSpPr>
          <p:cNvPr id="693" name="Google Shape;693;p129"/>
          <p:cNvSpPr txBox="1"/>
          <p:nvPr/>
        </p:nvSpPr>
        <p:spPr>
          <a:xfrm>
            <a:off x="533400" y="897750"/>
            <a:ext cx="48210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None/>
            </a:pPr>
            <a:r>
              <a:rPr b="1" lang="es" sz="4000">
                <a:solidFill>
                  <a:schemeClr val="dk1"/>
                </a:solidFill>
                <a:latin typeface="DM Sans"/>
                <a:ea typeface="DM Sans"/>
                <a:cs typeface="DM Sans"/>
                <a:sym typeface="DM Sans"/>
              </a:rPr>
              <a:t>Creando un proyecto</a:t>
            </a:r>
            <a:endParaRPr b="1" i="0" sz="4000" u="none" cap="none" strike="noStrike">
              <a:solidFill>
                <a:schemeClr val="dk1"/>
              </a:solidFill>
              <a:latin typeface="DM Sans"/>
              <a:ea typeface="DM Sans"/>
              <a:cs typeface="DM Sans"/>
              <a:sym typeface="DM Sans"/>
            </a:endParaRPr>
          </a:p>
        </p:txBody>
      </p:sp>
      <p:sp>
        <p:nvSpPr>
          <p:cNvPr id="694" name="Google Shape;694;p129"/>
          <p:cNvSpPr txBox="1"/>
          <p:nvPr/>
        </p:nvSpPr>
        <p:spPr>
          <a:xfrm>
            <a:off x="533400" y="2190750"/>
            <a:ext cx="4901700" cy="205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Ahora, desde Railway seleccionaremos la opción “New Project”</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rPr lang="es" sz="1350">
                <a:latin typeface="DM Sans"/>
                <a:ea typeface="DM Sans"/>
                <a:cs typeface="DM Sans"/>
                <a:sym typeface="DM Sans"/>
              </a:rPr>
              <a:t>Nota cómo nos da la opción directamente de hacerlo desde Github, ahí es donde toma acción nuestro proyecto recién forkeado.</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rPr lang="es" sz="1350">
                <a:latin typeface="DM Sans"/>
                <a:ea typeface="DM Sans"/>
                <a:cs typeface="DM Sans"/>
                <a:sym typeface="DM Sans"/>
              </a:rPr>
              <a:t>Daremos click a la opción de Github y seleccionaremos el repositorio que recién forkeamos.</a:t>
            </a:r>
            <a:endParaRPr sz="1350">
              <a:latin typeface="DM Sans"/>
              <a:ea typeface="DM Sans"/>
              <a:cs typeface="DM Sans"/>
              <a:sym typeface="DM Sans"/>
            </a:endParaRPr>
          </a:p>
        </p:txBody>
      </p:sp>
      <p:pic>
        <p:nvPicPr>
          <p:cNvPr id="695" name="Google Shape;695;p129"/>
          <p:cNvPicPr preferRelativeResize="0"/>
          <p:nvPr/>
        </p:nvPicPr>
        <p:blipFill>
          <a:blip r:embed="rId3">
            <a:alphaModFix/>
          </a:blip>
          <a:stretch>
            <a:fillRect/>
          </a:stretch>
        </p:blipFill>
        <p:spPr>
          <a:xfrm>
            <a:off x="5806975" y="675713"/>
            <a:ext cx="2861526" cy="3792075"/>
          </a:xfrm>
          <a:prstGeom prst="rect">
            <a:avLst/>
          </a:prstGeom>
          <a:noFill/>
          <a:ln>
            <a:noFill/>
          </a:ln>
        </p:spPr>
      </p:pic>
      <p:grpSp>
        <p:nvGrpSpPr>
          <p:cNvPr id="696" name="Google Shape;696;p129"/>
          <p:cNvGrpSpPr/>
          <p:nvPr/>
        </p:nvGrpSpPr>
        <p:grpSpPr>
          <a:xfrm>
            <a:off x="533393" y="128849"/>
            <a:ext cx="431074" cy="431074"/>
            <a:chOff x="7605951" y="217673"/>
            <a:chExt cx="738900" cy="738900"/>
          </a:xfrm>
        </p:grpSpPr>
        <p:sp>
          <p:nvSpPr>
            <p:cNvPr id="697" name="Google Shape;697;p129"/>
            <p:cNvSpPr/>
            <p:nvPr/>
          </p:nvSpPr>
          <p:spPr>
            <a:xfrm>
              <a:off x="7605951" y="217673"/>
              <a:ext cx="738900" cy="7389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98" name="Google Shape;698;p129"/>
            <p:cNvPicPr preferRelativeResize="0"/>
            <p:nvPr/>
          </p:nvPicPr>
          <p:blipFill>
            <a:blip r:embed="rId4">
              <a:alphaModFix/>
            </a:blip>
            <a:stretch>
              <a:fillRect/>
            </a:stretch>
          </p:blipFill>
          <p:spPr>
            <a:xfrm>
              <a:off x="7749075" y="360800"/>
              <a:ext cx="452650" cy="452650"/>
            </a:xfrm>
            <a:prstGeom prst="rect">
              <a:avLst/>
            </a:prstGeom>
            <a:noFill/>
            <a:ln>
              <a:noFill/>
            </a:ln>
          </p:spPr>
        </p:pic>
      </p:grpSp>
      <p:sp>
        <p:nvSpPr>
          <p:cNvPr id="699" name="Google Shape;699;p129"/>
          <p:cNvSpPr txBox="1"/>
          <p:nvPr/>
        </p:nvSpPr>
        <p:spPr>
          <a:xfrm>
            <a:off x="1006225" y="128825"/>
            <a:ext cx="3704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dk1"/>
                </a:solidFill>
                <a:latin typeface="DM Sans"/>
                <a:ea typeface="DM Sans"/>
                <a:cs typeface="DM Sans"/>
                <a:sym typeface="DM Sans"/>
              </a:rPr>
              <a:t>APROXIMACIÓN AL PROCESO</a:t>
            </a:r>
            <a:endParaRPr>
              <a:solidFill>
                <a:schemeClr val="dk1"/>
              </a:solidFill>
              <a:latin typeface="DM Sans"/>
              <a:ea typeface="DM Sans"/>
              <a:cs typeface="DM Sans"/>
              <a:sym typeface="DM Sans"/>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3" name="Shape 703"/>
        <p:cNvGrpSpPr/>
        <p:nvPr/>
      </p:nvGrpSpPr>
      <p:grpSpPr>
        <a:xfrm>
          <a:off x="0" y="0"/>
          <a:ext cx="0" cy="0"/>
          <a:chOff x="0" y="0"/>
          <a:chExt cx="0" cy="0"/>
        </a:xfrm>
      </p:grpSpPr>
      <p:sp>
        <p:nvSpPr>
          <p:cNvPr id="704" name="Google Shape;704;p130"/>
          <p:cNvSpPr txBox="1"/>
          <p:nvPr/>
        </p:nvSpPr>
        <p:spPr>
          <a:xfrm>
            <a:off x="475500" y="1091375"/>
            <a:ext cx="5154000" cy="18471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None/>
            </a:pPr>
            <a:r>
              <a:rPr b="1" lang="es" sz="4000">
                <a:solidFill>
                  <a:schemeClr val="dk1"/>
                </a:solidFill>
                <a:latin typeface="DM Sans"/>
                <a:ea typeface="DM Sans"/>
                <a:cs typeface="DM Sans"/>
                <a:sym typeface="DM Sans"/>
              </a:rPr>
              <a:t>Configuración inicial</a:t>
            </a:r>
            <a:endParaRPr b="1" sz="4000">
              <a:solidFill>
                <a:schemeClr val="dk1"/>
              </a:solidFill>
              <a:latin typeface="DM Sans"/>
              <a:ea typeface="DM Sans"/>
              <a:cs typeface="DM Sans"/>
              <a:sym typeface="DM Sans"/>
            </a:endParaRPr>
          </a:p>
          <a:p>
            <a:pPr indent="0" lvl="0" marL="0" marR="0" rtl="0" algn="l">
              <a:lnSpc>
                <a:spcPct val="90000"/>
              </a:lnSpc>
              <a:spcBef>
                <a:spcPts val="0"/>
              </a:spcBef>
              <a:spcAft>
                <a:spcPts val="0"/>
              </a:spcAft>
              <a:buNone/>
            </a:pPr>
            <a:r>
              <a:t/>
            </a:r>
            <a:endParaRPr b="1" sz="4000">
              <a:solidFill>
                <a:schemeClr val="dk1"/>
              </a:solidFill>
              <a:latin typeface="DM Sans"/>
              <a:ea typeface="DM Sans"/>
              <a:cs typeface="DM Sans"/>
              <a:sym typeface="DM Sans"/>
            </a:endParaRPr>
          </a:p>
        </p:txBody>
      </p:sp>
      <p:sp>
        <p:nvSpPr>
          <p:cNvPr id="705" name="Google Shape;705;p130"/>
          <p:cNvSpPr txBox="1"/>
          <p:nvPr/>
        </p:nvSpPr>
        <p:spPr>
          <a:xfrm>
            <a:off x="475500" y="2412925"/>
            <a:ext cx="3914700" cy="1639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Antes de que se levante el aplicativo, Railway nos pregunta si tenemos intención de agregar variables de entorno, ¡Y nosotros tenemos una variable de entorno por agregar!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rPr lang="es" sz="1350">
                <a:latin typeface="DM Sans"/>
                <a:ea typeface="DM Sans"/>
                <a:cs typeface="DM Sans"/>
                <a:sym typeface="DM Sans"/>
              </a:rPr>
              <a:t>Daremos click en </a:t>
            </a:r>
            <a:r>
              <a:rPr b="1" lang="es" sz="1350">
                <a:latin typeface="DM Sans"/>
                <a:ea typeface="DM Sans"/>
                <a:cs typeface="DM Sans"/>
                <a:sym typeface="DM Sans"/>
              </a:rPr>
              <a:t>Add variables</a:t>
            </a:r>
            <a:r>
              <a:rPr lang="es" sz="1350">
                <a:latin typeface="DM Sans"/>
                <a:ea typeface="DM Sans"/>
                <a:cs typeface="DM Sans"/>
                <a:sym typeface="DM Sans"/>
              </a:rPr>
              <a:t>, y posteriormente añadiremos la MONGO_URL </a:t>
            </a:r>
            <a:endParaRPr sz="1350">
              <a:latin typeface="DM Sans"/>
              <a:ea typeface="DM Sans"/>
              <a:cs typeface="DM Sans"/>
              <a:sym typeface="DM Sans"/>
            </a:endParaRPr>
          </a:p>
        </p:txBody>
      </p:sp>
      <p:pic>
        <p:nvPicPr>
          <p:cNvPr id="706" name="Google Shape;706;p130"/>
          <p:cNvPicPr preferRelativeResize="0"/>
          <p:nvPr/>
        </p:nvPicPr>
        <p:blipFill>
          <a:blip r:embed="rId3">
            <a:alphaModFix/>
          </a:blip>
          <a:stretch>
            <a:fillRect/>
          </a:stretch>
        </p:blipFill>
        <p:spPr>
          <a:xfrm>
            <a:off x="5404750" y="559925"/>
            <a:ext cx="2492301" cy="2381725"/>
          </a:xfrm>
          <a:prstGeom prst="rect">
            <a:avLst/>
          </a:prstGeom>
          <a:noFill/>
          <a:ln>
            <a:noFill/>
          </a:ln>
        </p:spPr>
      </p:pic>
      <p:grpSp>
        <p:nvGrpSpPr>
          <p:cNvPr id="707" name="Google Shape;707;p130"/>
          <p:cNvGrpSpPr/>
          <p:nvPr/>
        </p:nvGrpSpPr>
        <p:grpSpPr>
          <a:xfrm>
            <a:off x="475493" y="128849"/>
            <a:ext cx="431074" cy="431074"/>
            <a:chOff x="7605951" y="217673"/>
            <a:chExt cx="738900" cy="738900"/>
          </a:xfrm>
        </p:grpSpPr>
        <p:sp>
          <p:nvSpPr>
            <p:cNvPr id="708" name="Google Shape;708;p130"/>
            <p:cNvSpPr/>
            <p:nvPr/>
          </p:nvSpPr>
          <p:spPr>
            <a:xfrm>
              <a:off x="7605951" y="217673"/>
              <a:ext cx="738900" cy="7389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09" name="Google Shape;709;p130"/>
            <p:cNvPicPr preferRelativeResize="0"/>
            <p:nvPr/>
          </p:nvPicPr>
          <p:blipFill>
            <a:blip r:embed="rId4">
              <a:alphaModFix/>
            </a:blip>
            <a:stretch>
              <a:fillRect/>
            </a:stretch>
          </p:blipFill>
          <p:spPr>
            <a:xfrm>
              <a:off x="7749075" y="360800"/>
              <a:ext cx="452650" cy="452650"/>
            </a:xfrm>
            <a:prstGeom prst="rect">
              <a:avLst/>
            </a:prstGeom>
            <a:noFill/>
            <a:ln>
              <a:noFill/>
            </a:ln>
          </p:spPr>
        </p:pic>
      </p:grpSp>
      <p:sp>
        <p:nvSpPr>
          <p:cNvPr id="710" name="Google Shape;710;p130"/>
          <p:cNvSpPr txBox="1"/>
          <p:nvPr/>
        </p:nvSpPr>
        <p:spPr>
          <a:xfrm>
            <a:off x="948325" y="128825"/>
            <a:ext cx="3704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dk1"/>
                </a:solidFill>
                <a:latin typeface="DM Sans"/>
                <a:ea typeface="DM Sans"/>
                <a:cs typeface="DM Sans"/>
                <a:sym typeface="DM Sans"/>
              </a:rPr>
              <a:t>APROXIMACIÓN AL PROCESO</a:t>
            </a:r>
            <a:endParaRPr>
              <a:solidFill>
                <a:schemeClr val="dk1"/>
              </a:solidFill>
              <a:latin typeface="DM Sans"/>
              <a:ea typeface="DM Sans"/>
              <a:cs typeface="DM Sans"/>
              <a:sym typeface="DM Sans"/>
            </a:endParaRPr>
          </a:p>
        </p:txBody>
      </p:sp>
      <p:pic>
        <p:nvPicPr>
          <p:cNvPr id="711" name="Google Shape;711;p130"/>
          <p:cNvPicPr preferRelativeResize="0"/>
          <p:nvPr/>
        </p:nvPicPr>
        <p:blipFill>
          <a:blip r:embed="rId5">
            <a:alphaModFix/>
          </a:blip>
          <a:stretch>
            <a:fillRect/>
          </a:stretch>
        </p:blipFill>
        <p:spPr>
          <a:xfrm>
            <a:off x="4742199" y="3215525"/>
            <a:ext cx="3817400" cy="137147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5" name="Shape 715"/>
        <p:cNvGrpSpPr/>
        <p:nvPr/>
      </p:nvGrpSpPr>
      <p:grpSpPr>
        <a:xfrm>
          <a:off x="0" y="0"/>
          <a:ext cx="0" cy="0"/>
          <a:chOff x="0" y="0"/>
          <a:chExt cx="0" cy="0"/>
        </a:xfrm>
      </p:grpSpPr>
      <p:pic>
        <p:nvPicPr>
          <p:cNvPr id="716" name="Google Shape;716;p131"/>
          <p:cNvPicPr preferRelativeResize="0"/>
          <p:nvPr/>
        </p:nvPicPr>
        <p:blipFill>
          <a:blip r:embed="rId3">
            <a:alphaModFix/>
          </a:blip>
          <a:stretch>
            <a:fillRect/>
          </a:stretch>
        </p:blipFill>
        <p:spPr>
          <a:xfrm>
            <a:off x="2019193" y="2708450"/>
            <a:ext cx="5163506" cy="1901000"/>
          </a:xfrm>
          <a:prstGeom prst="rect">
            <a:avLst/>
          </a:prstGeom>
          <a:noFill/>
          <a:ln>
            <a:noFill/>
          </a:ln>
        </p:spPr>
      </p:pic>
      <p:sp>
        <p:nvSpPr>
          <p:cNvPr id="717" name="Google Shape;717;p131"/>
          <p:cNvSpPr txBox="1"/>
          <p:nvPr/>
        </p:nvSpPr>
        <p:spPr>
          <a:xfrm>
            <a:off x="601825" y="559950"/>
            <a:ext cx="8135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None/>
            </a:pPr>
            <a:r>
              <a:rPr b="1" lang="es" sz="4000">
                <a:solidFill>
                  <a:schemeClr val="dk1"/>
                </a:solidFill>
                <a:latin typeface="DM Sans"/>
                <a:ea typeface="DM Sans"/>
                <a:cs typeface="DM Sans"/>
                <a:sym typeface="DM Sans"/>
              </a:rPr>
              <a:t>Información del deploy</a:t>
            </a:r>
            <a:endParaRPr b="1" sz="4000">
              <a:solidFill>
                <a:schemeClr val="dk1"/>
              </a:solidFill>
              <a:latin typeface="DM Sans"/>
              <a:ea typeface="DM Sans"/>
              <a:cs typeface="DM Sans"/>
              <a:sym typeface="DM Sans"/>
            </a:endParaRPr>
          </a:p>
        </p:txBody>
      </p:sp>
      <p:sp>
        <p:nvSpPr>
          <p:cNvPr id="718" name="Google Shape;718;p131"/>
          <p:cNvSpPr txBox="1"/>
          <p:nvPr/>
        </p:nvSpPr>
        <p:spPr>
          <a:xfrm>
            <a:off x="601825" y="1276850"/>
            <a:ext cx="4280400" cy="143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Podemos visualizar en un panel de información, en la pestaña de Deployments, el estatus actual del deploy que realizó la aplicación (Success en este caso). </a:t>
            </a:r>
            <a:r>
              <a:rPr lang="es" sz="1350">
                <a:highlight>
                  <a:schemeClr val="accent6"/>
                </a:highlight>
                <a:latin typeface="DM Sans"/>
                <a:ea typeface="DM Sans"/>
                <a:cs typeface="DM Sans"/>
                <a:sym typeface="DM Sans"/>
              </a:rPr>
              <a:t>Siempre que un deploy salga mal, podemos dar click en </a:t>
            </a:r>
            <a:r>
              <a:rPr b="1" lang="es" sz="1350">
                <a:highlight>
                  <a:schemeClr val="accent6"/>
                </a:highlight>
                <a:latin typeface="DM Sans"/>
                <a:ea typeface="DM Sans"/>
                <a:cs typeface="DM Sans"/>
                <a:sym typeface="DM Sans"/>
              </a:rPr>
              <a:t>View Logs</a:t>
            </a:r>
            <a:r>
              <a:rPr lang="es" sz="1350">
                <a:highlight>
                  <a:schemeClr val="accent6"/>
                </a:highlight>
                <a:latin typeface="DM Sans"/>
                <a:ea typeface="DM Sans"/>
                <a:cs typeface="DM Sans"/>
                <a:sym typeface="DM Sans"/>
              </a:rPr>
              <a:t> para saber qué es lo que está  saliendo mal</a:t>
            </a:r>
            <a:endParaRPr sz="1350">
              <a:highlight>
                <a:schemeClr val="accent6"/>
              </a:highlight>
              <a:latin typeface="DM Sans"/>
              <a:ea typeface="DM Sans"/>
              <a:cs typeface="DM Sans"/>
              <a:sym typeface="DM Sans"/>
            </a:endParaRPr>
          </a:p>
        </p:txBody>
      </p:sp>
      <p:grpSp>
        <p:nvGrpSpPr>
          <p:cNvPr id="719" name="Google Shape;719;p131"/>
          <p:cNvGrpSpPr/>
          <p:nvPr/>
        </p:nvGrpSpPr>
        <p:grpSpPr>
          <a:xfrm>
            <a:off x="533220" y="128850"/>
            <a:ext cx="403366" cy="431074"/>
            <a:chOff x="7605951" y="217673"/>
            <a:chExt cx="738900" cy="738900"/>
          </a:xfrm>
        </p:grpSpPr>
        <p:sp>
          <p:nvSpPr>
            <p:cNvPr id="720" name="Google Shape;720;p131"/>
            <p:cNvSpPr/>
            <p:nvPr/>
          </p:nvSpPr>
          <p:spPr>
            <a:xfrm>
              <a:off x="7605951" y="217673"/>
              <a:ext cx="738900" cy="7389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21" name="Google Shape;721;p131"/>
            <p:cNvPicPr preferRelativeResize="0"/>
            <p:nvPr/>
          </p:nvPicPr>
          <p:blipFill>
            <a:blip r:embed="rId4">
              <a:alphaModFix/>
            </a:blip>
            <a:stretch>
              <a:fillRect/>
            </a:stretch>
          </p:blipFill>
          <p:spPr>
            <a:xfrm>
              <a:off x="7749075" y="360800"/>
              <a:ext cx="452650" cy="452650"/>
            </a:xfrm>
            <a:prstGeom prst="rect">
              <a:avLst/>
            </a:prstGeom>
            <a:noFill/>
            <a:ln>
              <a:noFill/>
            </a:ln>
          </p:spPr>
        </p:pic>
      </p:grpSp>
      <p:sp>
        <p:nvSpPr>
          <p:cNvPr id="722" name="Google Shape;722;p131"/>
          <p:cNvSpPr txBox="1"/>
          <p:nvPr/>
        </p:nvSpPr>
        <p:spPr>
          <a:xfrm>
            <a:off x="936783" y="128851"/>
            <a:ext cx="3466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dk1"/>
                </a:solidFill>
                <a:latin typeface="DM Sans"/>
                <a:ea typeface="DM Sans"/>
                <a:cs typeface="DM Sans"/>
                <a:sym typeface="DM Sans"/>
              </a:rPr>
              <a:t>APROXIMACIÓN AL PROCESO</a:t>
            </a:r>
            <a:endParaRPr>
              <a:solidFill>
                <a:schemeClr val="dk1"/>
              </a:solidFill>
              <a:latin typeface="DM Sans"/>
              <a:ea typeface="DM Sans"/>
              <a:cs typeface="DM Sans"/>
              <a:sym typeface="DM San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chemeClr val="lt1"/>
        </a:solidFill>
      </p:bgPr>
    </p:bg>
    <p:spTree>
      <p:nvGrpSpPr>
        <p:cNvPr id="320" name="Shape 320"/>
        <p:cNvGrpSpPr/>
        <p:nvPr/>
      </p:nvGrpSpPr>
      <p:grpSpPr>
        <a:xfrm>
          <a:off x="0" y="0"/>
          <a:ext cx="0" cy="0"/>
          <a:chOff x="0" y="0"/>
          <a:chExt cx="0" cy="0"/>
        </a:xfrm>
      </p:grpSpPr>
      <p:sp>
        <p:nvSpPr>
          <p:cNvPr id="321" name="Google Shape;321;p87"/>
          <p:cNvSpPr txBox="1"/>
          <p:nvPr/>
        </p:nvSpPr>
        <p:spPr>
          <a:xfrm>
            <a:off x="2332875" y="3387963"/>
            <a:ext cx="4624800" cy="28740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1000"/>
              </a:spcBef>
              <a:spcAft>
                <a:spcPts val="0"/>
              </a:spcAft>
              <a:buNone/>
            </a:pPr>
            <a:r>
              <a:t/>
            </a:r>
            <a:endParaRPr sz="1800">
              <a:latin typeface="Helvetica Neue Light"/>
              <a:ea typeface="Helvetica Neue Light"/>
              <a:cs typeface="Helvetica Neue Light"/>
              <a:sym typeface="Helvetica Neue Light"/>
            </a:endParaRPr>
          </a:p>
        </p:txBody>
      </p:sp>
      <p:sp>
        <p:nvSpPr>
          <p:cNvPr id="322" name="Google Shape;322;p87"/>
          <p:cNvSpPr txBox="1"/>
          <p:nvPr/>
        </p:nvSpPr>
        <p:spPr>
          <a:xfrm>
            <a:off x="418275" y="-92500"/>
            <a:ext cx="6983100" cy="9891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3000"/>
              <a:buFont typeface="Arial"/>
              <a:buNone/>
            </a:pPr>
            <a:r>
              <a:rPr b="1" lang="es" sz="4000">
                <a:latin typeface="DM Sans"/>
                <a:ea typeface="DM Sans"/>
                <a:cs typeface="DM Sans"/>
                <a:sym typeface="DM Sans"/>
              </a:rPr>
              <a:t>¿Cómo organizar la clase?</a:t>
            </a:r>
            <a:endParaRPr b="1" sz="4000" u="none" cap="none" strike="noStrike">
              <a:solidFill>
                <a:srgbClr val="000000"/>
              </a:solidFill>
              <a:latin typeface="DM Sans"/>
              <a:ea typeface="DM Sans"/>
              <a:cs typeface="DM Sans"/>
              <a:sym typeface="DM Sans"/>
            </a:endParaRPr>
          </a:p>
        </p:txBody>
      </p:sp>
      <p:graphicFrame>
        <p:nvGraphicFramePr>
          <p:cNvPr id="323" name="Google Shape;323;p87"/>
          <p:cNvGraphicFramePr/>
          <p:nvPr/>
        </p:nvGraphicFramePr>
        <p:xfrm>
          <a:off x="418275" y="838945"/>
          <a:ext cx="3000000" cy="3000000"/>
        </p:xfrm>
        <a:graphic>
          <a:graphicData uri="http://schemas.openxmlformats.org/drawingml/2006/table">
            <a:tbl>
              <a:tblPr>
                <a:noFill/>
                <a:tableStyleId>{6F97B9CA-B583-4AA9-99D5-C9974C6034B5}</a:tableStyleId>
              </a:tblPr>
              <a:tblGrid>
                <a:gridCol w="2209975"/>
                <a:gridCol w="1809850"/>
                <a:gridCol w="3973200"/>
              </a:tblGrid>
              <a:tr h="655300">
                <a:tc>
                  <a:txBody>
                    <a:bodyPr/>
                    <a:lstStyle/>
                    <a:p>
                      <a:pPr indent="0" lvl="0" marL="0" rtl="0" algn="ctr">
                        <a:spcBef>
                          <a:spcPts val="0"/>
                        </a:spcBef>
                        <a:spcAft>
                          <a:spcPts val="0"/>
                        </a:spcAft>
                        <a:buNone/>
                      </a:pPr>
                      <a:r>
                        <a:rPr b="1" lang="es" sz="1350">
                          <a:latin typeface="DM Sans"/>
                          <a:ea typeface="DM Sans"/>
                          <a:cs typeface="DM Sans"/>
                          <a:sym typeface="DM Sans"/>
                        </a:rPr>
                        <a:t>Estructura general de la clase</a:t>
                      </a:r>
                      <a:endParaRPr b="1" sz="135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EAFF6A"/>
                    </a:solidFill>
                  </a:tcPr>
                </a:tc>
                <a:tc>
                  <a:txBody>
                    <a:bodyPr/>
                    <a:lstStyle/>
                    <a:p>
                      <a:pPr indent="0" lvl="0" marL="0" rtl="0" algn="ctr">
                        <a:spcBef>
                          <a:spcPts val="0"/>
                        </a:spcBef>
                        <a:spcAft>
                          <a:spcPts val="0"/>
                        </a:spcAft>
                        <a:buNone/>
                      </a:pPr>
                      <a:r>
                        <a:rPr b="1" lang="es" sz="1350">
                          <a:latin typeface="DM Sans"/>
                          <a:ea typeface="DM Sans"/>
                          <a:cs typeface="DM Sans"/>
                          <a:sym typeface="DM Sans"/>
                        </a:rPr>
                        <a:t>Tiempo de dedicación</a:t>
                      </a:r>
                      <a:endParaRPr b="1" sz="135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EAFF6A"/>
                    </a:solidFill>
                  </a:tcPr>
                </a:tc>
                <a:tc>
                  <a:txBody>
                    <a:bodyPr/>
                    <a:lstStyle/>
                    <a:p>
                      <a:pPr indent="0" lvl="0" marL="0" rtl="0" algn="ctr">
                        <a:spcBef>
                          <a:spcPts val="0"/>
                        </a:spcBef>
                        <a:spcAft>
                          <a:spcPts val="0"/>
                        </a:spcAft>
                        <a:buNone/>
                      </a:pPr>
                      <a:r>
                        <a:rPr b="1" lang="es" sz="1350">
                          <a:latin typeface="DM Sans"/>
                          <a:ea typeface="DM Sans"/>
                          <a:cs typeface="DM Sans"/>
                          <a:sym typeface="DM Sans"/>
                        </a:rPr>
                        <a:t>Enfoques</a:t>
                      </a:r>
                      <a:endParaRPr b="1" sz="135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EAFF6A"/>
                    </a:solidFill>
                  </a:tcPr>
                </a:tc>
              </a:tr>
              <a:tr h="558725">
                <a:tc>
                  <a:txBody>
                    <a:bodyPr/>
                    <a:lstStyle/>
                    <a:p>
                      <a:pPr indent="0" lvl="0" marL="0" rtl="0" algn="l">
                        <a:lnSpc>
                          <a:spcPct val="115000"/>
                        </a:lnSpc>
                        <a:spcBef>
                          <a:spcPts val="0"/>
                        </a:spcBef>
                        <a:spcAft>
                          <a:spcPts val="0"/>
                        </a:spcAft>
                        <a:buNone/>
                      </a:pPr>
                      <a:r>
                        <a:rPr lang="es" sz="1150">
                          <a:latin typeface="DM Sans"/>
                          <a:ea typeface="DM Sans"/>
                          <a:cs typeface="DM Sans"/>
                          <a:sym typeface="DM Sans"/>
                        </a:rPr>
                        <a:t>Skills</a:t>
                      </a:r>
                      <a:endParaRPr sz="115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lang="es" sz="1150">
                          <a:latin typeface="DM Sans"/>
                          <a:ea typeface="DM Sans"/>
                          <a:cs typeface="DM Sans"/>
                          <a:sym typeface="DM Sans"/>
                        </a:rPr>
                        <a:t>10 min</a:t>
                      </a:r>
                      <a:endParaRPr sz="115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282575" lvl="0" marL="457200" rtl="0" algn="l">
                        <a:lnSpc>
                          <a:spcPct val="115000"/>
                        </a:lnSpc>
                        <a:spcBef>
                          <a:spcPts val="0"/>
                        </a:spcBef>
                        <a:spcAft>
                          <a:spcPts val="0"/>
                        </a:spcAft>
                        <a:buClr>
                          <a:srgbClr val="EA90FF"/>
                        </a:buClr>
                        <a:buSzPts val="850"/>
                        <a:buFont typeface="DM Sans"/>
                        <a:buChar char="✓"/>
                      </a:pPr>
                      <a:r>
                        <a:rPr lang="es" sz="850">
                          <a:latin typeface="DM Sans"/>
                          <a:ea typeface="DM Sans"/>
                          <a:cs typeface="DM Sans"/>
                          <a:sym typeface="DM Sans"/>
                        </a:rPr>
                        <a:t>No detenerse a explicar cada skill</a:t>
                      </a:r>
                      <a:endParaRPr sz="850">
                        <a:latin typeface="DM Sans"/>
                        <a:ea typeface="DM Sans"/>
                        <a:cs typeface="DM Sans"/>
                        <a:sym typeface="DM Sans"/>
                      </a:endParaRPr>
                    </a:p>
                    <a:p>
                      <a:pPr indent="-282575" lvl="0" marL="457200" rtl="0" algn="l">
                        <a:lnSpc>
                          <a:spcPct val="115000"/>
                        </a:lnSpc>
                        <a:spcBef>
                          <a:spcPts val="0"/>
                        </a:spcBef>
                        <a:spcAft>
                          <a:spcPts val="0"/>
                        </a:spcAft>
                        <a:buClr>
                          <a:srgbClr val="EA90FF"/>
                        </a:buClr>
                        <a:buSzPts val="850"/>
                        <a:buFont typeface="DM Sans"/>
                        <a:buChar char="✓"/>
                      </a:pPr>
                      <a:r>
                        <a:rPr lang="es" sz="850">
                          <a:latin typeface="DM Sans"/>
                          <a:ea typeface="DM Sans"/>
                          <a:cs typeface="DM Sans"/>
                          <a:sym typeface="DM Sans"/>
                        </a:rPr>
                        <a:t>Utilízalo como motivador, no como stopper.</a:t>
                      </a:r>
                      <a:endParaRPr sz="85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r>
              <a:tr h="894950">
                <a:tc>
                  <a:txBody>
                    <a:bodyPr/>
                    <a:lstStyle/>
                    <a:p>
                      <a:pPr indent="0" lvl="0" marL="0" rtl="0" algn="l">
                        <a:lnSpc>
                          <a:spcPct val="115000"/>
                        </a:lnSpc>
                        <a:spcBef>
                          <a:spcPts val="0"/>
                        </a:spcBef>
                        <a:spcAft>
                          <a:spcPts val="0"/>
                        </a:spcAft>
                        <a:buNone/>
                      </a:pPr>
                      <a:r>
                        <a:rPr lang="es" sz="1150">
                          <a:latin typeface="DM Sans"/>
                          <a:ea typeface="DM Sans"/>
                          <a:cs typeface="DM Sans"/>
                          <a:sym typeface="DM Sans"/>
                        </a:rPr>
                        <a:t>Práctica integradora</a:t>
                      </a:r>
                      <a:endParaRPr sz="115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s" sz="1150">
                          <a:latin typeface="DM Sans"/>
                          <a:ea typeface="DM Sans"/>
                          <a:cs typeface="DM Sans"/>
                          <a:sym typeface="DM Sans"/>
                        </a:rPr>
                        <a:t>1hr 20 min (contemplando break a tu elección)</a:t>
                      </a:r>
                      <a:endParaRPr sz="115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282575" lvl="0" marL="457200" rtl="0" algn="l">
                        <a:lnSpc>
                          <a:spcPct val="115000"/>
                        </a:lnSpc>
                        <a:spcBef>
                          <a:spcPts val="0"/>
                        </a:spcBef>
                        <a:spcAft>
                          <a:spcPts val="0"/>
                        </a:spcAft>
                        <a:buClr>
                          <a:srgbClr val="EA90FF"/>
                        </a:buClr>
                        <a:buSzPts val="850"/>
                        <a:buFont typeface="DM Sans"/>
                        <a:buChar char="✓"/>
                      </a:pPr>
                      <a:r>
                        <a:rPr lang="es" sz="850">
                          <a:latin typeface="DM Sans"/>
                          <a:ea typeface="DM Sans"/>
                          <a:cs typeface="DM Sans"/>
                          <a:sym typeface="DM Sans"/>
                        </a:rPr>
                        <a:t>Recuerda que estás retomando un proyecto de práctica integradora previo. No pierdas tiempo repasando cosas de la práctica integradora anterior.</a:t>
                      </a:r>
                      <a:endParaRPr sz="850">
                        <a:latin typeface="DM Sans"/>
                        <a:ea typeface="DM Sans"/>
                        <a:cs typeface="DM Sans"/>
                        <a:sym typeface="DM Sans"/>
                      </a:endParaRPr>
                    </a:p>
                    <a:p>
                      <a:pPr indent="-282575" lvl="0" marL="457200" rtl="0" algn="l">
                        <a:lnSpc>
                          <a:spcPct val="115000"/>
                        </a:lnSpc>
                        <a:spcBef>
                          <a:spcPts val="0"/>
                        </a:spcBef>
                        <a:spcAft>
                          <a:spcPts val="0"/>
                        </a:spcAft>
                        <a:buClr>
                          <a:srgbClr val="EA90FF"/>
                        </a:buClr>
                        <a:buSzPts val="850"/>
                        <a:buFont typeface="DM Sans"/>
                        <a:buChar char="✓"/>
                      </a:pPr>
                      <a:r>
                        <a:rPr lang="es" sz="850">
                          <a:latin typeface="DM Sans"/>
                          <a:ea typeface="DM Sans"/>
                          <a:cs typeface="DM Sans"/>
                          <a:sym typeface="DM Sans"/>
                        </a:rPr>
                        <a:t>Esta práctica integradora supone un caso muy particular, y es que es de carácter más relajado, ya que las cosas a integrar son bastante sencillas, cosas como logging y documentación, haciendo que el resto de los temas sea bastante subjetivo según sea el caso. </a:t>
                      </a:r>
                      <a:endParaRPr sz="85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620550">
                <a:tc>
                  <a:txBody>
                    <a:bodyPr/>
                    <a:lstStyle/>
                    <a:p>
                      <a:pPr indent="0" lvl="0" marL="0" rtl="0" algn="l">
                        <a:lnSpc>
                          <a:spcPct val="115000"/>
                        </a:lnSpc>
                        <a:spcBef>
                          <a:spcPts val="0"/>
                        </a:spcBef>
                        <a:spcAft>
                          <a:spcPts val="0"/>
                        </a:spcAft>
                        <a:buNone/>
                      </a:pPr>
                      <a:r>
                        <a:rPr lang="es" sz="1150">
                          <a:latin typeface="DM Sans"/>
                          <a:ea typeface="DM Sans"/>
                          <a:cs typeface="DM Sans"/>
                          <a:sym typeface="DM Sans"/>
                        </a:rPr>
                        <a:t>Presentación del desaf</a:t>
                      </a:r>
                      <a:r>
                        <a:rPr lang="es" sz="1150">
                          <a:latin typeface="DM Sans"/>
                          <a:ea typeface="DM Sans"/>
                          <a:cs typeface="DM Sans"/>
                          <a:sym typeface="DM Sans"/>
                        </a:rPr>
                        <a:t>ío</a:t>
                      </a:r>
                      <a:endParaRPr sz="115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lang="es" sz="1150">
                          <a:latin typeface="DM Sans"/>
                          <a:ea typeface="DM Sans"/>
                          <a:cs typeface="DM Sans"/>
                          <a:sym typeface="DM Sans"/>
                        </a:rPr>
                        <a:t>10 min</a:t>
                      </a:r>
                      <a:endParaRPr sz="115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228600" rtl="0" algn="l">
                        <a:lnSpc>
                          <a:spcPct val="115000"/>
                        </a:lnSpc>
                        <a:spcBef>
                          <a:spcPts val="0"/>
                        </a:spcBef>
                        <a:spcAft>
                          <a:spcPts val="0"/>
                        </a:spcAft>
                        <a:buNone/>
                      </a:pPr>
                      <a:r>
                        <a:t/>
                      </a:r>
                      <a:endParaRPr sz="115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r>
              <a:tr h="620550">
                <a:tc>
                  <a:txBody>
                    <a:bodyPr/>
                    <a:lstStyle/>
                    <a:p>
                      <a:pPr indent="0" lvl="0" marL="0" rtl="0" algn="l">
                        <a:lnSpc>
                          <a:spcPct val="115000"/>
                        </a:lnSpc>
                        <a:spcBef>
                          <a:spcPts val="0"/>
                        </a:spcBef>
                        <a:spcAft>
                          <a:spcPts val="0"/>
                        </a:spcAft>
                        <a:buNone/>
                      </a:pPr>
                      <a:r>
                        <a:rPr lang="es" sz="1150">
                          <a:latin typeface="DM Sans"/>
                          <a:ea typeface="DM Sans"/>
                          <a:cs typeface="DM Sans"/>
                          <a:sym typeface="DM Sans"/>
                        </a:rPr>
                        <a:t>Espacio de dudas y consultas</a:t>
                      </a:r>
                      <a:endParaRPr sz="115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1"/>
                    </a:solidFill>
                  </a:tcPr>
                </a:tc>
                <a:tc>
                  <a:txBody>
                    <a:bodyPr/>
                    <a:lstStyle/>
                    <a:p>
                      <a:pPr indent="0" lvl="0" marL="0" rtl="0" algn="ctr">
                        <a:lnSpc>
                          <a:spcPct val="115000"/>
                        </a:lnSpc>
                        <a:spcBef>
                          <a:spcPts val="0"/>
                        </a:spcBef>
                        <a:spcAft>
                          <a:spcPts val="0"/>
                        </a:spcAft>
                        <a:buNone/>
                      </a:pPr>
                      <a:r>
                        <a:rPr lang="es" sz="1150">
                          <a:latin typeface="DM Sans"/>
                          <a:ea typeface="DM Sans"/>
                          <a:cs typeface="DM Sans"/>
                          <a:sym typeface="DM Sans"/>
                        </a:rPr>
                        <a:t>15 min</a:t>
                      </a:r>
                      <a:endParaRPr sz="115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1"/>
                    </a:solidFill>
                  </a:tcPr>
                </a:tc>
                <a:tc>
                  <a:txBody>
                    <a:bodyPr/>
                    <a:lstStyle/>
                    <a:p>
                      <a:pPr indent="-282575" lvl="0" marL="457200" rtl="0" algn="l">
                        <a:lnSpc>
                          <a:spcPct val="115000"/>
                        </a:lnSpc>
                        <a:spcBef>
                          <a:spcPts val="0"/>
                        </a:spcBef>
                        <a:spcAft>
                          <a:spcPts val="0"/>
                        </a:spcAft>
                        <a:buClr>
                          <a:srgbClr val="EA90FF"/>
                        </a:buClr>
                        <a:buSzPts val="850"/>
                        <a:buFont typeface="DM Sans"/>
                        <a:buChar char="✓"/>
                      </a:pPr>
                      <a:r>
                        <a:rPr lang="es" sz="850">
                          <a:solidFill>
                            <a:schemeClr val="dk1"/>
                          </a:solidFill>
                          <a:latin typeface="DM Sans"/>
                          <a:ea typeface="DM Sans"/>
                          <a:cs typeface="DM Sans"/>
                          <a:sym typeface="DM Sans"/>
                        </a:rPr>
                        <a:t>Puedes traer dudas con respecto a contenidos vistos en el curso o bien relacionadas con el terreno profesional.</a:t>
                      </a:r>
                      <a:endParaRPr sz="115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1"/>
                    </a:solidFill>
                  </a:tcPr>
                </a:tc>
              </a:tr>
            </a:tbl>
          </a:graphicData>
        </a:graphic>
      </p:graphicFrame>
      <p:pic>
        <p:nvPicPr>
          <p:cNvPr id="324" name="Google Shape;324;p87"/>
          <p:cNvPicPr preferRelativeResize="0"/>
          <p:nvPr/>
        </p:nvPicPr>
        <p:blipFill>
          <a:blip r:embed="rId3">
            <a:alphaModFix/>
          </a:blip>
          <a:stretch>
            <a:fillRect/>
          </a:stretch>
        </p:blipFill>
        <p:spPr>
          <a:xfrm>
            <a:off x="7635985" y="4695649"/>
            <a:ext cx="1111300" cy="258675"/>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6" name="Shape 726"/>
        <p:cNvGrpSpPr/>
        <p:nvPr/>
      </p:nvGrpSpPr>
      <p:grpSpPr>
        <a:xfrm>
          <a:off x="0" y="0"/>
          <a:ext cx="0" cy="0"/>
          <a:chOff x="0" y="0"/>
          <a:chExt cx="0" cy="0"/>
        </a:xfrm>
      </p:grpSpPr>
      <p:sp>
        <p:nvSpPr>
          <p:cNvPr id="727" name="Google Shape;727;p132"/>
          <p:cNvSpPr txBox="1"/>
          <p:nvPr/>
        </p:nvSpPr>
        <p:spPr>
          <a:xfrm>
            <a:off x="475500" y="916725"/>
            <a:ext cx="43695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Generando un dominio</a:t>
            </a:r>
            <a:endParaRPr sz="4000"/>
          </a:p>
        </p:txBody>
      </p:sp>
      <p:sp>
        <p:nvSpPr>
          <p:cNvPr id="728" name="Google Shape;728;p132"/>
          <p:cNvSpPr txBox="1"/>
          <p:nvPr/>
        </p:nvSpPr>
        <p:spPr>
          <a:xfrm>
            <a:off x="475500" y="2379675"/>
            <a:ext cx="4232100" cy="184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Por defecto, la aplicación se encuentra desplegada, pero no con un dominio especificado, para esto iremos a la pestaña de Settings. Luego, en el apartado </a:t>
            </a:r>
            <a:r>
              <a:rPr b="1" lang="es" sz="1350">
                <a:latin typeface="DM Sans"/>
                <a:ea typeface="DM Sans"/>
                <a:cs typeface="DM Sans"/>
                <a:sym typeface="DM Sans"/>
              </a:rPr>
              <a:t>Domains</a:t>
            </a:r>
            <a:r>
              <a:rPr lang="es" sz="1350">
                <a:latin typeface="DM Sans"/>
                <a:ea typeface="DM Sans"/>
                <a:cs typeface="DM Sans"/>
                <a:sym typeface="DM Sans"/>
              </a:rPr>
              <a:t>, seleccionaremos el botón </a:t>
            </a:r>
            <a:r>
              <a:rPr b="1" lang="es" sz="1350">
                <a:latin typeface="DM Sans"/>
                <a:ea typeface="DM Sans"/>
                <a:cs typeface="DM Sans"/>
                <a:sym typeface="DM Sans"/>
              </a:rPr>
              <a:t>Generate Domain</a:t>
            </a:r>
            <a:endParaRPr b="1" sz="1350">
              <a:latin typeface="DM Sans"/>
              <a:ea typeface="DM Sans"/>
              <a:cs typeface="DM Sans"/>
              <a:sym typeface="DM Sans"/>
            </a:endParaRPr>
          </a:p>
          <a:p>
            <a:pPr indent="0" lvl="0" marL="0" rtl="0" algn="l">
              <a:spcBef>
                <a:spcPts val="0"/>
              </a:spcBef>
              <a:spcAft>
                <a:spcPts val="0"/>
              </a:spcAft>
              <a:buNone/>
            </a:pPr>
            <a:r>
              <a:t/>
            </a:r>
            <a:endParaRPr b="1" sz="1350">
              <a:latin typeface="DM Sans"/>
              <a:ea typeface="DM Sans"/>
              <a:cs typeface="DM Sans"/>
              <a:sym typeface="DM Sans"/>
            </a:endParaRPr>
          </a:p>
          <a:p>
            <a:pPr indent="0" lvl="0" marL="0" rtl="0" algn="l">
              <a:spcBef>
                <a:spcPts val="0"/>
              </a:spcBef>
              <a:spcAft>
                <a:spcPts val="0"/>
              </a:spcAft>
              <a:buNone/>
            </a:pPr>
            <a:r>
              <a:rPr lang="es" sz="1350">
                <a:latin typeface="DM Sans"/>
                <a:ea typeface="DM Sans"/>
                <a:cs typeface="DM Sans"/>
                <a:sym typeface="DM Sans"/>
              </a:rPr>
              <a:t>El link generado será el enlace para visitar nuestro backend.</a:t>
            </a:r>
            <a:endParaRPr sz="1350">
              <a:latin typeface="DM Sans"/>
              <a:ea typeface="DM Sans"/>
              <a:cs typeface="DM Sans"/>
              <a:sym typeface="DM Sans"/>
            </a:endParaRPr>
          </a:p>
        </p:txBody>
      </p:sp>
      <p:pic>
        <p:nvPicPr>
          <p:cNvPr id="729" name="Google Shape;729;p132"/>
          <p:cNvPicPr preferRelativeResize="0"/>
          <p:nvPr/>
        </p:nvPicPr>
        <p:blipFill>
          <a:blip r:embed="rId3">
            <a:alphaModFix/>
          </a:blip>
          <a:stretch>
            <a:fillRect/>
          </a:stretch>
        </p:blipFill>
        <p:spPr>
          <a:xfrm>
            <a:off x="4942602" y="925363"/>
            <a:ext cx="3357551" cy="2251450"/>
          </a:xfrm>
          <a:prstGeom prst="rect">
            <a:avLst/>
          </a:prstGeom>
          <a:noFill/>
          <a:ln>
            <a:noFill/>
          </a:ln>
        </p:spPr>
      </p:pic>
      <p:pic>
        <p:nvPicPr>
          <p:cNvPr id="730" name="Google Shape;730;p132"/>
          <p:cNvPicPr preferRelativeResize="0"/>
          <p:nvPr/>
        </p:nvPicPr>
        <p:blipFill>
          <a:blip r:embed="rId4">
            <a:alphaModFix/>
          </a:blip>
          <a:stretch>
            <a:fillRect/>
          </a:stretch>
        </p:blipFill>
        <p:spPr>
          <a:xfrm>
            <a:off x="4942600" y="3357713"/>
            <a:ext cx="3357550" cy="860428"/>
          </a:xfrm>
          <a:prstGeom prst="rect">
            <a:avLst/>
          </a:prstGeom>
          <a:noFill/>
          <a:ln>
            <a:noFill/>
          </a:ln>
        </p:spPr>
      </p:pic>
      <p:grpSp>
        <p:nvGrpSpPr>
          <p:cNvPr id="731" name="Google Shape;731;p132"/>
          <p:cNvGrpSpPr/>
          <p:nvPr/>
        </p:nvGrpSpPr>
        <p:grpSpPr>
          <a:xfrm>
            <a:off x="564393" y="50936"/>
            <a:ext cx="431074" cy="431074"/>
            <a:chOff x="7605951" y="217673"/>
            <a:chExt cx="738900" cy="738900"/>
          </a:xfrm>
        </p:grpSpPr>
        <p:sp>
          <p:nvSpPr>
            <p:cNvPr id="732" name="Google Shape;732;p132"/>
            <p:cNvSpPr/>
            <p:nvPr/>
          </p:nvSpPr>
          <p:spPr>
            <a:xfrm>
              <a:off x="7605951" y="217673"/>
              <a:ext cx="738900" cy="7389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33" name="Google Shape;733;p132"/>
            <p:cNvPicPr preferRelativeResize="0"/>
            <p:nvPr/>
          </p:nvPicPr>
          <p:blipFill>
            <a:blip r:embed="rId5">
              <a:alphaModFix/>
            </a:blip>
            <a:stretch>
              <a:fillRect/>
            </a:stretch>
          </p:blipFill>
          <p:spPr>
            <a:xfrm>
              <a:off x="7749075" y="360800"/>
              <a:ext cx="452650" cy="452650"/>
            </a:xfrm>
            <a:prstGeom prst="rect">
              <a:avLst/>
            </a:prstGeom>
            <a:noFill/>
            <a:ln>
              <a:noFill/>
            </a:ln>
          </p:spPr>
        </p:pic>
      </p:grpSp>
      <p:sp>
        <p:nvSpPr>
          <p:cNvPr id="734" name="Google Shape;734;p132"/>
          <p:cNvSpPr txBox="1"/>
          <p:nvPr/>
        </p:nvSpPr>
        <p:spPr>
          <a:xfrm>
            <a:off x="932700" y="50925"/>
            <a:ext cx="3704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dk1"/>
                </a:solidFill>
                <a:latin typeface="DM Sans"/>
                <a:ea typeface="DM Sans"/>
                <a:cs typeface="DM Sans"/>
                <a:sym typeface="DM Sans"/>
              </a:rPr>
              <a:t>APROXIMACIÓN AL PROCESO</a:t>
            </a:r>
            <a:endParaRPr>
              <a:solidFill>
                <a:schemeClr val="dk1"/>
              </a:solidFill>
              <a:latin typeface="DM Sans"/>
              <a:ea typeface="DM Sans"/>
              <a:cs typeface="DM Sans"/>
              <a:sym typeface="DM Sans"/>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8" name="Shape 738"/>
        <p:cNvGrpSpPr/>
        <p:nvPr/>
      </p:nvGrpSpPr>
      <p:grpSpPr>
        <a:xfrm>
          <a:off x="0" y="0"/>
          <a:ext cx="0" cy="0"/>
          <a:chOff x="0" y="0"/>
          <a:chExt cx="0" cy="0"/>
        </a:xfrm>
      </p:grpSpPr>
      <p:sp>
        <p:nvSpPr>
          <p:cNvPr id="739" name="Google Shape;739;p133"/>
          <p:cNvSpPr txBox="1"/>
          <p:nvPr/>
        </p:nvSpPr>
        <p:spPr>
          <a:xfrm>
            <a:off x="475500" y="559950"/>
            <a:ext cx="66771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None/>
            </a:pPr>
            <a:r>
              <a:rPr b="1" lang="es" sz="4000">
                <a:solidFill>
                  <a:schemeClr val="dk1"/>
                </a:solidFill>
                <a:latin typeface="DM Sans"/>
                <a:ea typeface="DM Sans"/>
                <a:cs typeface="DM Sans"/>
                <a:sym typeface="DM Sans"/>
              </a:rPr>
              <a:t>Finalmente, utilizando nuestro backend</a:t>
            </a:r>
            <a:endParaRPr b="1" sz="4000">
              <a:solidFill>
                <a:schemeClr val="dk1"/>
              </a:solidFill>
              <a:latin typeface="DM Sans"/>
              <a:ea typeface="DM Sans"/>
              <a:cs typeface="DM Sans"/>
              <a:sym typeface="DM Sans"/>
            </a:endParaRPr>
          </a:p>
        </p:txBody>
      </p:sp>
      <p:sp>
        <p:nvSpPr>
          <p:cNvPr id="740" name="Google Shape;740;p133"/>
          <p:cNvSpPr txBox="1"/>
          <p:nvPr/>
        </p:nvSpPr>
        <p:spPr>
          <a:xfrm>
            <a:off x="475500" y="1955300"/>
            <a:ext cx="53613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latin typeface="DM Sans"/>
                <a:ea typeface="DM Sans"/>
                <a:cs typeface="DM Sans"/>
                <a:sym typeface="DM Sans"/>
              </a:rPr>
              <a:t>Si todos los pasos se siguieron correctamente, podemos visitar /api/users y obtendremos el resultado de usuarios de la base de datos de atlas que configuramos en nuestra MONGO_URL</a:t>
            </a:r>
            <a:endParaRPr>
              <a:latin typeface="DM Sans"/>
              <a:ea typeface="DM Sans"/>
              <a:cs typeface="DM Sans"/>
              <a:sym typeface="DM Sans"/>
            </a:endParaRPr>
          </a:p>
        </p:txBody>
      </p:sp>
      <p:pic>
        <p:nvPicPr>
          <p:cNvPr id="741" name="Google Shape;741;p133"/>
          <p:cNvPicPr preferRelativeResize="0"/>
          <p:nvPr/>
        </p:nvPicPr>
        <p:blipFill>
          <a:blip r:embed="rId3">
            <a:alphaModFix/>
          </a:blip>
          <a:stretch>
            <a:fillRect/>
          </a:stretch>
        </p:blipFill>
        <p:spPr>
          <a:xfrm>
            <a:off x="738188" y="3262825"/>
            <a:ext cx="7667625" cy="1038225"/>
          </a:xfrm>
          <a:prstGeom prst="rect">
            <a:avLst/>
          </a:prstGeom>
          <a:noFill/>
          <a:ln>
            <a:noFill/>
          </a:ln>
        </p:spPr>
      </p:pic>
      <p:grpSp>
        <p:nvGrpSpPr>
          <p:cNvPr id="742" name="Google Shape;742;p133"/>
          <p:cNvGrpSpPr/>
          <p:nvPr/>
        </p:nvGrpSpPr>
        <p:grpSpPr>
          <a:xfrm>
            <a:off x="475493" y="128849"/>
            <a:ext cx="431074" cy="431074"/>
            <a:chOff x="7605951" y="217673"/>
            <a:chExt cx="738900" cy="738900"/>
          </a:xfrm>
        </p:grpSpPr>
        <p:sp>
          <p:nvSpPr>
            <p:cNvPr id="743" name="Google Shape;743;p133"/>
            <p:cNvSpPr/>
            <p:nvPr/>
          </p:nvSpPr>
          <p:spPr>
            <a:xfrm>
              <a:off x="7605951" y="217673"/>
              <a:ext cx="738900" cy="7389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44" name="Google Shape;744;p133"/>
            <p:cNvPicPr preferRelativeResize="0"/>
            <p:nvPr/>
          </p:nvPicPr>
          <p:blipFill>
            <a:blip r:embed="rId4">
              <a:alphaModFix/>
            </a:blip>
            <a:stretch>
              <a:fillRect/>
            </a:stretch>
          </p:blipFill>
          <p:spPr>
            <a:xfrm>
              <a:off x="7749075" y="360800"/>
              <a:ext cx="452650" cy="452650"/>
            </a:xfrm>
            <a:prstGeom prst="rect">
              <a:avLst/>
            </a:prstGeom>
            <a:noFill/>
            <a:ln>
              <a:noFill/>
            </a:ln>
          </p:spPr>
        </p:pic>
      </p:grpSp>
      <p:sp>
        <p:nvSpPr>
          <p:cNvPr id="745" name="Google Shape;745;p133"/>
          <p:cNvSpPr txBox="1"/>
          <p:nvPr/>
        </p:nvSpPr>
        <p:spPr>
          <a:xfrm>
            <a:off x="906575" y="128850"/>
            <a:ext cx="3704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dk1"/>
                </a:solidFill>
                <a:latin typeface="DM Sans"/>
                <a:ea typeface="DM Sans"/>
                <a:cs typeface="DM Sans"/>
                <a:sym typeface="DM Sans"/>
              </a:rPr>
              <a:t>APROXIMACIÓN AL PROCESO</a:t>
            </a:r>
            <a:endParaRPr>
              <a:solidFill>
                <a:schemeClr val="dk1"/>
              </a:solidFill>
              <a:latin typeface="DM Sans"/>
              <a:ea typeface="DM Sans"/>
              <a:cs typeface="DM Sans"/>
              <a:sym typeface="DM Sans"/>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9" name="Shape 749"/>
        <p:cNvGrpSpPr/>
        <p:nvPr/>
      </p:nvGrpSpPr>
      <p:grpSpPr>
        <a:xfrm>
          <a:off x="0" y="0"/>
          <a:ext cx="0" cy="0"/>
          <a:chOff x="0" y="0"/>
          <a:chExt cx="0" cy="0"/>
        </a:xfrm>
      </p:grpSpPr>
      <p:sp>
        <p:nvSpPr>
          <p:cNvPr id="750" name="Google Shape;750;p134"/>
          <p:cNvSpPr txBox="1"/>
          <p:nvPr/>
        </p:nvSpPr>
        <p:spPr>
          <a:xfrm>
            <a:off x="1461300" y="1598325"/>
            <a:ext cx="6221400" cy="1431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5000"/>
              <a:buFont typeface="Arial"/>
              <a:buNone/>
            </a:pPr>
            <a:r>
              <a:rPr b="0" i="0" lang="es" sz="5000" u="none" cap="none" strike="noStrike">
                <a:solidFill>
                  <a:srgbClr val="E8E7E3"/>
                </a:solidFill>
                <a:latin typeface="Arial"/>
                <a:ea typeface="Arial"/>
                <a:cs typeface="Arial"/>
                <a:sym typeface="Arial"/>
              </a:rPr>
              <a:t>☕</a:t>
            </a:r>
            <a:endParaRPr b="0" i="0" sz="5000" u="none" cap="none" strike="noStrike">
              <a:solidFill>
                <a:srgbClr val="E8E7E3"/>
              </a:solidFill>
              <a:latin typeface="Arial"/>
              <a:ea typeface="Arial"/>
              <a:cs typeface="Arial"/>
              <a:sym typeface="Arial"/>
            </a:endParaRPr>
          </a:p>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rgbClr val="EAFF6A"/>
                </a:solidFill>
                <a:latin typeface="DM Sans"/>
                <a:ea typeface="DM Sans"/>
                <a:cs typeface="DM Sans"/>
                <a:sym typeface="DM Sans"/>
              </a:rPr>
              <a:t>Break</a:t>
            </a:r>
            <a:endParaRPr b="1" i="0" sz="4000" u="none" cap="none" strike="noStrike">
              <a:solidFill>
                <a:schemeClr val="lt1"/>
              </a:solidFill>
              <a:latin typeface="DM Sans"/>
              <a:ea typeface="DM Sans"/>
              <a:cs typeface="DM Sans"/>
              <a:sym typeface="DM Sans"/>
            </a:endParaRPr>
          </a:p>
        </p:txBody>
      </p:sp>
      <p:sp>
        <p:nvSpPr>
          <p:cNvPr id="751" name="Google Shape;751;p134"/>
          <p:cNvSpPr txBox="1"/>
          <p:nvPr/>
        </p:nvSpPr>
        <p:spPr>
          <a:xfrm>
            <a:off x="2998200" y="2971950"/>
            <a:ext cx="31476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0" i="0" lang="es" sz="2000" u="none" cap="none" strike="noStrike">
                <a:solidFill>
                  <a:schemeClr val="lt1"/>
                </a:solidFill>
                <a:latin typeface="DM Sans"/>
                <a:ea typeface="DM Sans"/>
                <a:cs typeface="DM Sans"/>
                <a:sym typeface="DM Sans"/>
              </a:rPr>
              <a:t>¡10 minutos y volvemos!</a:t>
            </a:r>
            <a:endParaRPr b="0" i="0" sz="2000" u="none" cap="none" strike="noStrike">
              <a:solidFill>
                <a:schemeClr val="lt1"/>
              </a:solidFill>
              <a:latin typeface="DM Sans"/>
              <a:ea typeface="DM Sans"/>
              <a:cs typeface="DM Sans"/>
              <a:sym typeface="DM Sans"/>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5" name="Shape 755"/>
        <p:cNvGrpSpPr/>
        <p:nvPr/>
      </p:nvGrpSpPr>
      <p:grpSpPr>
        <a:xfrm>
          <a:off x="0" y="0"/>
          <a:ext cx="0" cy="0"/>
          <a:chOff x="0" y="0"/>
          <a:chExt cx="0" cy="0"/>
        </a:xfrm>
      </p:grpSpPr>
      <p:sp>
        <p:nvSpPr>
          <p:cNvPr id="756" name="Google Shape;756;p135"/>
          <p:cNvSpPr txBox="1"/>
          <p:nvPr/>
        </p:nvSpPr>
        <p:spPr>
          <a:xfrm>
            <a:off x="475500" y="1941375"/>
            <a:ext cx="8193000" cy="12930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chemeClr val="lt1"/>
                </a:solidFill>
                <a:latin typeface="DM Sans"/>
                <a:ea typeface="DM Sans"/>
                <a:cs typeface="DM Sans"/>
                <a:sym typeface="DM Sans"/>
              </a:rPr>
              <a:t>Configuración de pipeline</a:t>
            </a:r>
            <a:endParaRPr b="1" i="0" sz="4000" u="none" cap="none" strike="noStrike">
              <a:solidFill>
                <a:schemeClr val="lt1"/>
              </a:solidFill>
              <a:latin typeface="DM Sans"/>
              <a:ea typeface="DM Sans"/>
              <a:cs typeface="DM Sans"/>
              <a:sym typeface="DM Sans"/>
            </a:endParaRPr>
          </a:p>
          <a:p>
            <a:pPr indent="0" lvl="0" marL="0" marR="0" rtl="0" algn="ctr">
              <a:lnSpc>
                <a:spcPct val="90000"/>
              </a:lnSpc>
              <a:spcBef>
                <a:spcPts val="0"/>
              </a:spcBef>
              <a:spcAft>
                <a:spcPts val="0"/>
              </a:spcAft>
              <a:buClr>
                <a:srgbClr val="000000"/>
              </a:buClr>
              <a:buSzPts val="4000"/>
              <a:buFont typeface="Arial"/>
              <a:buNone/>
            </a:pPr>
            <a:r>
              <a:rPr b="1" lang="es" sz="4000">
                <a:solidFill>
                  <a:schemeClr val="accent5"/>
                </a:solidFill>
                <a:latin typeface="DM Sans"/>
                <a:ea typeface="DM Sans"/>
                <a:cs typeface="DM Sans"/>
                <a:sym typeface="DM Sans"/>
              </a:rPr>
              <a:t>en </a:t>
            </a:r>
            <a:r>
              <a:rPr b="1" lang="es" sz="4000">
                <a:solidFill>
                  <a:srgbClr val="83AEFB"/>
                </a:solidFill>
                <a:latin typeface="DM Sans"/>
                <a:ea typeface="DM Sans"/>
                <a:cs typeface="DM Sans"/>
                <a:sym typeface="DM Sans"/>
              </a:rPr>
              <a:t>Railway.app</a:t>
            </a:r>
            <a:endParaRPr b="1" i="0" sz="4000" u="none" cap="none" strike="noStrike">
              <a:solidFill>
                <a:srgbClr val="83AEFB"/>
              </a:solidFill>
              <a:latin typeface="DM Sans"/>
              <a:ea typeface="DM Sans"/>
              <a:cs typeface="DM Sans"/>
              <a:sym typeface="DM Sans"/>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0" name="Shape 760"/>
        <p:cNvGrpSpPr/>
        <p:nvPr/>
      </p:nvGrpSpPr>
      <p:grpSpPr>
        <a:xfrm>
          <a:off x="0" y="0"/>
          <a:ext cx="0" cy="0"/>
          <a:chOff x="0" y="0"/>
          <a:chExt cx="0" cy="0"/>
        </a:xfrm>
      </p:grpSpPr>
      <p:sp>
        <p:nvSpPr>
          <p:cNvPr id="761" name="Google Shape;761;p136"/>
          <p:cNvSpPr txBox="1"/>
          <p:nvPr/>
        </p:nvSpPr>
        <p:spPr>
          <a:xfrm>
            <a:off x="475500" y="468300"/>
            <a:ext cx="6032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None/>
            </a:pPr>
            <a:r>
              <a:rPr b="1" lang="es" sz="4000">
                <a:solidFill>
                  <a:schemeClr val="dk1"/>
                </a:solidFill>
                <a:latin typeface="DM Sans"/>
                <a:ea typeface="DM Sans"/>
                <a:cs typeface="DM Sans"/>
                <a:sym typeface="DM Sans"/>
              </a:rPr>
              <a:t>¿Qué es un pipeline?</a:t>
            </a:r>
            <a:endParaRPr b="1" i="0" sz="4000" u="none" cap="none" strike="noStrike">
              <a:solidFill>
                <a:schemeClr val="dk1"/>
              </a:solidFill>
              <a:latin typeface="DM Sans"/>
              <a:ea typeface="DM Sans"/>
              <a:cs typeface="DM Sans"/>
              <a:sym typeface="DM Sans"/>
            </a:endParaRPr>
          </a:p>
        </p:txBody>
      </p:sp>
      <p:sp>
        <p:nvSpPr>
          <p:cNvPr id="762" name="Google Shape;762;p136"/>
          <p:cNvSpPr txBox="1"/>
          <p:nvPr/>
        </p:nvSpPr>
        <p:spPr>
          <a:xfrm>
            <a:off x="475500" y="1361775"/>
            <a:ext cx="6128100" cy="3301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Se entiende por pipeline a todo el flujo que comprende un proceso. Una característica importante de un pipeline es el uso de diferentes </a:t>
            </a:r>
            <a:r>
              <a:rPr b="1" lang="es" sz="1350">
                <a:latin typeface="DM Sans"/>
                <a:ea typeface="DM Sans"/>
                <a:cs typeface="DM Sans"/>
                <a:sym typeface="DM Sans"/>
              </a:rPr>
              <a:t>stages</a:t>
            </a:r>
            <a:r>
              <a:rPr lang="es" sz="1350">
                <a:latin typeface="DM Sans"/>
                <a:ea typeface="DM Sans"/>
                <a:cs typeface="DM Sans"/>
                <a:sym typeface="DM Sans"/>
              </a:rPr>
              <a:t>.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rPr lang="es" sz="1350">
                <a:latin typeface="DM Sans"/>
                <a:ea typeface="DM Sans"/>
                <a:cs typeface="DM Sans"/>
                <a:sym typeface="DM Sans"/>
              </a:rPr>
              <a:t>Estas stages están relacionadas con:</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314325" lvl="0" marL="457200" rtl="0" algn="l">
              <a:spcBef>
                <a:spcPts val="0"/>
              </a:spcBef>
              <a:spcAft>
                <a:spcPts val="0"/>
              </a:spcAft>
              <a:buClr>
                <a:srgbClr val="EA90FF"/>
              </a:buClr>
              <a:buSzPts val="1350"/>
              <a:buFont typeface="DM Sans"/>
              <a:buChar char="✓"/>
            </a:pPr>
            <a:r>
              <a:rPr b="1" lang="es" sz="1350">
                <a:highlight>
                  <a:srgbClr val="EA90FF"/>
                </a:highlight>
                <a:latin typeface="DM Sans"/>
                <a:ea typeface="DM Sans"/>
                <a:cs typeface="DM Sans"/>
                <a:sym typeface="DM Sans"/>
              </a:rPr>
              <a:t>Diferentes entornos</a:t>
            </a:r>
            <a:r>
              <a:rPr lang="es" sz="1350">
                <a:highlight>
                  <a:srgbClr val="EA90FF"/>
                </a:highlight>
                <a:latin typeface="DM Sans"/>
                <a:ea typeface="DM Sans"/>
                <a:cs typeface="DM Sans"/>
                <a:sym typeface="DM Sans"/>
              </a:rPr>
              <a:t>: </a:t>
            </a:r>
            <a:r>
              <a:rPr lang="es" sz="1350">
                <a:latin typeface="DM Sans"/>
                <a:ea typeface="DM Sans"/>
                <a:cs typeface="DM Sans"/>
                <a:sym typeface="DM Sans"/>
              </a:rPr>
              <a:t>Cada entorno debe apuntar a diferentes bases de datos, por ejemplo, no es prudente mezclar mock users con usuarios reales de un entorno productivo.</a:t>
            </a:r>
            <a:endParaRPr sz="1350">
              <a:latin typeface="DM Sans"/>
              <a:ea typeface="DM Sans"/>
              <a:cs typeface="DM Sans"/>
              <a:sym typeface="DM Sans"/>
            </a:endParaRPr>
          </a:p>
          <a:p>
            <a:pPr indent="0" lvl="0" marL="457200" rtl="0" algn="l">
              <a:spcBef>
                <a:spcPts val="0"/>
              </a:spcBef>
              <a:spcAft>
                <a:spcPts val="0"/>
              </a:spcAft>
              <a:buNone/>
            </a:pPr>
            <a:r>
              <a:t/>
            </a:r>
            <a:endParaRPr sz="1350">
              <a:latin typeface="DM Sans"/>
              <a:ea typeface="DM Sans"/>
              <a:cs typeface="DM Sans"/>
              <a:sym typeface="DM Sans"/>
            </a:endParaRPr>
          </a:p>
          <a:p>
            <a:pPr indent="-314325" lvl="0" marL="457200" rtl="0" algn="l">
              <a:spcBef>
                <a:spcPts val="0"/>
              </a:spcBef>
              <a:spcAft>
                <a:spcPts val="0"/>
              </a:spcAft>
              <a:buClr>
                <a:srgbClr val="EA90FF"/>
              </a:buClr>
              <a:buSzPts val="1350"/>
              <a:buFont typeface="DM Sans"/>
              <a:buChar char="✓"/>
            </a:pPr>
            <a:r>
              <a:rPr b="1" lang="es" sz="1350">
                <a:highlight>
                  <a:schemeClr val="accent5"/>
                </a:highlight>
                <a:latin typeface="DM Sans"/>
                <a:ea typeface="DM Sans"/>
                <a:cs typeface="DM Sans"/>
                <a:sym typeface="DM Sans"/>
              </a:rPr>
              <a:t>Diferentes intenciones</a:t>
            </a:r>
            <a:r>
              <a:rPr lang="es" sz="1350">
                <a:highlight>
                  <a:schemeClr val="accent5"/>
                </a:highlight>
                <a:latin typeface="DM Sans"/>
                <a:ea typeface="DM Sans"/>
                <a:cs typeface="DM Sans"/>
                <a:sym typeface="DM Sans"/>
              </a:rPr>
              <a:t>:</a:t>
            </a:r>
            <a:r>
              <a:rPr lang="es" sz="1350">
                <a:latin typeface="DM Sans"/>
                <a:ea typeface="DM Sans"/>
                <a:cs typeface="DM Sans"/>
                <a:sym typeface="DM Sans"/>
              </a:rPr>
              <a:t> Una stage de desarrollo tiene la principal intención de corroborar que todas las ramas mergeadas de diferentes desarrolladores del equipo no hayan generado ningún conflicto funcional, sin embargo, una stage de QA no está interesada por la integración, sino directamente el carácter funcional del mismo.</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6" name="Shape 766"/>
        <p:cNvGrpSpPr/>
        <p:nvPr/>
      </p:nvGrpSpPr>
      <p:grpSpPr>
        <a:xfrm>
          <a:off x="0" y="0"/>
          <a:ext cx="0" cy="0"/>
          <a:chOff x="0" y="0"/>
          <a:chExt cx="0" cy="0"/>
        </a:xfrm>
      </p:grpSpPr>
      <p:sp>
        <p:nvSpPr>
          <p:cNvPr id="767" name="Google Shape;767;p137"/>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Paso a paso</a:t>
            </a:r>
            <a:endParaRPr b="1" i="0" sz="4000" u="none" cap="none" strike="noStrike">
              <a:solidFill>
                <a:schemeClr val="dk1"/>
              </a:solidFill>
              <a:latin typeface="DM Sans"/>
              <a:ea typeface="DM Sans"/>
              <a:cs typeface="DM Sans"/>
              <a:sym typeface="DM Sans"/>
            </a:endParaRPr>
          </a:p>
        </p:txBody>
      </p:sp>
      <p:sp>
        <p:nvSpPr>
          <p:cNvPr id="768" name="Google Shape;768;p137"/>
          <p:cNvSpPr/>
          <p:nvPr/>
        </p:nvSpPr>
        <p:spPr>
          <a:xfrm>
            <a:off x="1727851" y="1546129"/>
            <a:ext cx="587100" cy="587100"/>
          </a:xfrm>
          <a:prstGeom prst="ellipse">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9" name="Google Shape;769;p137"/>
          <p:cNvSpPr/>
          <p:nvPr/>
        </p:nvSpPr>
        <p:spPr>
          <a:xfrm>
            <a:off x="4275178" y="1546104"/>
            <a:ext cx="587100" cy="587100"/>
          </a:xfrm>
          <a:prstGeom prst="ellipse">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0" name="Google Shape;770;p137"/>
          <p:cNvSpPr txBox="1"/>
          <p:nvPr/>
        </p:nvSpPr>
        <p:spPr>
          <a:xfrm>
            <a:off x="986988" y="2351700"/>
            <a:ext cx="1960200" cy="6480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1400"/>
              <a:buFont typeface="Arial"/>
              <a:buNone/>
            </a:pPr>
            <a:r>
              <a:rPr b="1" lang="es">
                <a:solidFill>
                  <a:schemeClr val="dk1"/>
                </a:solidFill>
                <a:latin typeface="DM Sans"/>
                <a:ea typeface="DM Sans"/>
                <a:cs typeface="DM Sans"/>
                <a:sym typeface="DM Sans"/>
              </a:rPr>
              <a:t>Desarrollo (preproductivo)</a:t>
            </a:r>
            <a:endParaRPr b="1" i="0" sz="1400" u="none" cap="none" strike="noStrike">
              <a:solidFill>
                <a:srgbClr val="000000"/>
              </a:solidFill>
              <a:latin typeface="DM Sans"/>
              <a:ea typeface="DM Sans"/>
              <a:cs typeface="DM Sans"/>
              <a:sym typeface="DM Sans"/>
            </a:endParaRPr>
          </a:p>
        </p:txBody>
      </p:sp>
      <p:sp>
        <p:nvSpPr>
          <p:cNvPr id="771" name="Google Shape;771;p137"/>
          <p:cNvSpPr txBox="1"/>
          <p:nvPr/>
        </p:nvSpPr>
        <p:spPr>
          <a:xfrm>
            <a:off x="3593288" y="2351700"/>
            <a:ext cx="1960200" cy="6480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1400"/>
              <a:buFont typeface="Arial"/>
              <a:buNone/>
            </a:pPr>
            <a:r>
              <a:rPr b="1" lang="es">
                <a:solidFill>
                  <a:schemeClr val="dk1"/>
                </a:solidFill>
                <a:latin typeface="DM Sans"/>
                <a:ea typeface="DM Sans"/>
                <a:cs typeface="DM Sans"/>
                <a:sym typeface="DM Sans"/>
              </a:rPr>
              <a:t>QA</a:t>
            </a:r>
            <a:endParaRPr b="1">
              <a:solidFill>
                <a:schemeClr val="dk1"/>
              </a:solidFill>
              <a:latin typeface="DM Sans"/>
              <a:ea typeface="DM Sans"/>
              <a:cs typeface="DM Sans"/>
              <a:sym typeface="DM Sans"/>
            </a:endParaRPr>
          </a:p>
          <a:p>
            <a:pPr indent="0" lvl="0" marL="0" marR="0" rtl="0" algn="ctr">
              <a:lnSpc>
                <a:spcPct val="115000"/>
              </a:lnSpc>
              <a:spcBef>
                <a:spcPts val="0"/>
              </a:spcBef>
              <a:spcAft>
                <a:spcPts val="0"/>
              </a:spcAft>
              <a:buClr>
                <a:srgbClr val="000000"/>
              </a:buClr>
              <a:buSzPts val="1400"/>
              <a:buFont typeface="Arial"/>
              <a:buNone/>
            </a:pPr>
            <a:r>
              <a:rPr b="1" lang="es">
                <a:solidFill>
                  <a:schemeClr val="dk1"/>
                </a:solidFill>
                <a:latin typeface="DM Sans"/>
                <a:ea typeface="DM Sans"/>
                <a:cs typeface="DM Sans"/>
                <a:sym typeface="DM Sans"/>
              </a:rPr>
              <a:t>(testing)</a:t>
            </a:r>
            <a:endParaRPr b="1">
              <a:solidFill>
                <a:schemeClr val="dk1"/>
              </a:solidFill>
              <a:latin typeface="DM Sans"/>
              <a:ea typeface="DM Sans"/>
              <a:cs typeface="DM Sans"/>
              <a:sym typeface="DM Sans"/>
            </a:endParaRPr>
          </a:p>
        </p:txBody>
      </p:sp>
      <p:sp>
        <p:nvSpPr>
          <p:cNvPr id="772" name="Google Shape;772;p137"/>
          <p:cNvSpPr/>
          <p:nvPr/>
        </p:nvSpPr>
        <p:spPr>
          <a:xfrm>
            <a:off x="6822513" y="1546129"/>
            <a:ext cx="587100" cy="587100"/>
          </a:xfrm>
          <a:prstGeom prst="ellipse">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773" name="Google Shape;773;p137"/>
          <p:cNvCxnSpPr>
            <a:stCxn id="768" idx="6"/>
            <a:endCxn id="769" idx="2"/>
          </p:cNvCxnSpPr>
          <p:nvPr/>
        </p:nvCxnSpPr>
        <p:spPr>
          <a:xfrm>
            <a:off x="2314951" y="1839679"/>
            <a:ext cx="1960200" cy="0"/>
          </a:xfrm>
          <a:prstGeom prst="straightConnector1">
            <a:avLst/>
          </a:prstGeom>
          <a:noFill/>
          <a:ln cap="flat" cmpd="sng" w="9525">
            <a:solidFill>
              <a:srgbClr val="EAFF6A"/>
            </a:solidFill>
            <a:prstDash val="solid"/>
            <a:round/>
            <a:headEnd len="sm" w="sm" type="none"/>
            <a:tailEnd len="sm" w="sm" type="none"/>
          </a:ln>
        </p:spPr>
      </p:cxnSp>
      <p:cxnSp>
        <p:nvCxnSpPr>
          <p:cNvPr id="774" name="Google Shape;774;p137"/>
          <p:cNvCxnSpPr>
            <a:stCxn id="769" idx="6"/>
            <a:endCxn id="772" idx="2"/>
          </p:cNvCxnSpPr>
          <p:nvPr/>
        </p:nvCxnSpPr>
        <p:spPr>
          <a:xfrm>
            <a:off x="4862278" y="1839654"/>
            <a:ext cx="1960200" cy="0"/>
          </a:xfrm>
          <a:prstGeom prst="straightConnector1">
            <a:avLst/>
          </a:prstGeom>
          <a:noFill/>
          <a:ln cap="flat" cmpd="sng" w="9525">
            <a:solidFill>
              <a:srgbClr val="EAFF6A"/>
            </a:solidFill>
            <a:prstDash val="solid"/>
            <a:round/>
            <a:headEnd len="sm" w="sm" type="none"/>
            <a:tailEnd len="sm" w="sm" type="none"/>
          </a:ln>
        </p:spPr>
      </p:cxnSp>
      <p:sp>
        <p:nvSpPr>
          <p:cNvPr id="775" name="Google Shape;775;p137"/>
          <p:cNvSpPr txBox="1"/>
          <p:nvPr/>
        </p:nvSpPr>
        <p:spPr>
          <a:xfrm>
            <a:off x="6140613" y="2351700"/>
            <a:ext cx="19602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1400"/>
              <a:buFont typeface="Arial"/>
              <a:buNone/>
            </a:pPr>
            <a:r>
              <a:rPr b="1" lang="es">
                <a:solidFill>
                  <a:schemeClr val="dk1"/>
                </a:solidFill>
                <a:latin typeface="DM Sans"/>
                <a:ea typeface="DM Sans"/>
                <a:cs typeface="DM Sans"/>
                <a:sym typeface="DM Sans"/>
              </a:rPr>
              <a:t>Productivo</a:t>
            </a:r>
            <a:endParaRPr b="1" i="0" sz="1400" u="none" cap="none" strike="noStrike">
              <a:solidFill>
                <a:srgbClr val="000000"/>
              </a:solidFill>
              <a:latin typeface="DM Sans"/>
              <a:ea typeface="DM Sans"/>
              <a:cs typeface="DM Sans"/>
              <a:sym typeface="DM Sans"/>
            </a:endParaRPr>
          </a:p>
        </p:txBody>
      </p:sp>
      <p:sp>
        <p:nvSpPr>
          <p:cNvPr id="776" name="Google Shape;776;p137"/>
          <p:cNvSpPr txBox="1"/>
          <p:nvPr/>
        </p:nvSpPr>
        <p:spPr>
          <a:xfrm>
            <a:off x="1045963" y="2959000"/>
            <a:ext cx="1950900" cy="13482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chemeClr val="dk1"/>
              </a:buClr>
              <a:buSzPts val="1100"/>
              <a:buFont typeface="Arial"/>
              <a:buNone/>
            </a:pPr>
            <a:r>
              <a:rPr lang="es" sz="1350">
                <a:solidFill>
                  <a:schemeClr val="dk1"/>
                </a:solidFill>
                <a:latin typeface="DM Sans"/>
                <a:ea typeface="DM Sans"/>
                <a:cs typeface="DM Sans"/>
                <a:sym typeface="DM Sans"/>
              </a:rPr>
              <a:t>Probamos que todos los subdesarrollos de todos los devs estén correctamente integrados</a:t>
            </a:r>
            <a:endParaRPr b="0" i="0" sz="1350" u="none" cap="none" strike="noStrike">
              <a:solidFill>
                <a:srgbClr val="000000"/>
              </a:solidFill>
              <a:latin typeface="DM Sans"/>
              <a:ea typeface="DM Sans"/>
              <a:cs typeface="DM Sans"/>
              <a:sym typeface="DM Sans"/>
            </a:endParaRPr>
          </a:p>
        </p:txBody>
      </p:sp>
      <p:sp>
        <p:nvSpPr>
          <p:cNvPr id="777" name="Google Shape;777;p137"/>
          <p:cNvSpPr txBox="1"/>
          <p:nvPr/>
        </p:nvSpPr>
        <p:spPr>
          <a:xfrm>
            <a:off x="3593288" y="2999700"/>
            <a:ext cx="1950900" cy="15873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chemeClr val="dk1"/>
              </a:buClr>
              <a:buSzPts val="1100"/>
              <a:buFont typeface="Arial"/>
              <a:buNone/>
            </a:pPr>
            <a:r>
              <a:rPr lang="es" sz="1350">
                <a:solidFill>
                  <a:schemeClr val="dk1"/>
                </a:solidFill>
                <a:latin typeface="DM Sans"/>
                <a:ea typeface="DM Sans"/>
                <a:cs typeface="DM Sans"/>
                <a:sym typeface="DM Sans"/>
              </a:rPr>
              <a:t>Corroboramos que los módulos no tengan defectos y mantengan una correcta funcionalidad.</a:t>
            </a:r>
            <a:endParaRPr b="0" i="0" sz="1350" u="none" cap="none" strike="noStrike">
              <a:solidFill>
                <a:srgbClr val="000000"/>
              </a:solidFill>
              <a:latin typeface="DM Sans"/>
              <a:ea typeface="DM Sans"/>
              <a:cs typeface="DM Sans"/>
              <a:sym typeface="DM Sans"/>
            </a:endParaRPr>
          </a:p>
        </p:txBody>
      </p:sp>
      <p:sp>
        <p:nvSpPr>
          <p:cNvPr id="778" name="Google Shape;778;p137"/>
          <p:cNvSpPr txBox="1"/>
          <p:nvPr/>
        </p:nvSpPr>
        <p:spPr>
          <a:xfrm>
            <a:off x="6140613" y="2778225"/>
            <a:ext cx="1950900" cy="11094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chemeClr val="dk1"/>
              </a:buClr>
              <a:buSzPts val="1100"/>
              <a:buFont typeface="Arial"/>
              <a:buNone/>
            </a:pPr>
            <a:r>
              <a:rPr lang="es" sz="1350">
                <a:solidFill>
                  <a:schemeClr val="dk1"/>
                </a:solidFill>
                <a:latin typeface="DM Sans"/>
                <a:ea typeface="DM Sans"/>
                <a:cs typeface="DM Sans"/>
                <a:sym typeface="DM Sans"/>
              </a:rPr>
              <a:t>El aplicativo llega al cliente, está listo para poder ser utilizado en contextos reales.</a:t>
            </a:r>
            <a:endParaRPr b="0" i="0" sz="1350" u="none" cap="none" strike="noStrike">
              <a:solidFill>
                <a:srgbClr val="000000"/>
              </a:solidFill>
              <a:latin typeface="DM Sans"/>
              <a:ea typeface="DM Sans"/>
              <a:cs typeface="DM Sans"/>
              <a:sym typeface="DM Sans"/>
            </a:endParaRPr>
          </a:p>
        </p:txBody>
      </p:sp>
      <p:sp>
        <p:nvSpPr>
          <p:cNvPr id="779" name="Google Shape;779;p137"/>
          <p:cNvSpPr txBox="1"/>
          <p:nvPr/>
        </p:nvSpPr>
        <p:spPr>
          <a:xfrm>
            <a:off x="4361626" y="1539500"/>
            <a:ext cx="414300" cy="6003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000"/>
              <a:buFont typeface="Arial"/>
              <a:buNone/>
            </a:pPr>
            <a:r>
              <a:rPr b="1" i="0" lang="es" sz="3000" u="none" cap="none" strike="noStrike">
                <a:solidFill>
                  <a:schemeClr val="dk1"/>
                </a:solidFill>
                <a:latin typeface="DM Sans"/>
                <a:ea typeface="DM Sans"/>
                <a:cs typeface="DM Sans"/>
                <a:sym typeface="DM Sans"/>
              </a:rPr>
              <a:t>2</a:t>
            </a:r>
            <a:endParaRPr b="1" i="0" sz="3000" u="none" cap="none" strike="noStrike">
              <a:solidFill>
                <a:schemeClr val="dk1"/>
              </a:solidFill>
              <a:latin typeface="DM Sans"/>
              <a:ea typeface="DM Sans"/>
              <a:cs typeface="DM Sans"/>
              <a:sym typeface="DM Sans"/>
            </a:endParaRPr>
          </a:p>
        </p:txBody>
      </p:sp>
      <p:sp>
        <p:nvSpPr>
          <p:cNvPr id="780" name="Google Shape;780;p137"/>
          <p:cNvSpPr txBox="1"/>
          <p:nvPr/>
        </p:nvSpPr>
        <p:spPr>
          <a:xfrm>
            <a:off x="6908926" y="1539500"/>
            <a:ext cx="414300" cy="6003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000"/>
              <a:buFont typeface="Arial"/>
              <a:buNone/>
            </a:pPr>
            <a:r>
              <a:rPr b="1" i="0" lang="es" sz="3000" u="none" cap="none" strike="noStrike">
                <a:solidFill>
                  <a:schemeClr val="dk1"/>
                </a:solidFill>
                <a:latin typeface="DM Sans"/>
                <a:ea typeface="DM Sans"/>
                <a:cs typeface="DM Sans"/>
                <a:sym typeface="DM Sans"/>
              </a:rPr>
              <a:t>3</a:t>
            </a:r>
            <a:endParaRPr b="1" i="0" sz="3000" u="none" cap="none" strike="noStrike">
              <a:solidFill>
                <a:schemeClr val="dk1"/>
              </a:solidFill>
              <a:latin typeface="DM Sans"/>
              <a:ea typeface="DM Sans"/>
              <a:cs typeface="DM Sans"/>
              <a:sym typeface="DM Sans"/>
            </a:endParaRPr>
          </a:p>
        </p:txBody>
      </p:sp>
      <p:sp>
        <p:nvSpPr>
          <p:cNvPr id="781" name="Google Shape;781;p137"/>
          <p:cNvSpPr txBox="1"/>
          <p:nvPr/>
        </p:nvSpPr>
        <p:spPr>
          <a:xfrm>
            <a:off x="1814263" y="1539500"/>
            <a:ext cx="414300" cy="6003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000"/>
              <a:buFont typeface="Arial"/>
              <a:buNone/>
            </a:pPr>
            <a:r>
              <a:rPr b="1" i="0" lang="es" sz="3000" u="none" cap="none" strike="noStrike">
                <a:solidFill>
                  <a:schemeClr val="dk1"/>
                </a:solidFill>
                <a:latin typeface="DM Sans"/>
                <a:ea typeface="DM Sans"/>
                <a:cs typeface="DM Sans"/>
                <a:sym typeface="DM Sans"/>
              </a:rPr>
              <a:t>1</a:t>
            </a:r>
            <a:endParaRPr b="1" i="0" sz="3000" u="none" cap="none" strike="noStrike">
              <a:solidFill>
                <a:schemeClr val="dk1"/>
              </a:solidFill>
              <a:latin typeface="DM Sans"/>
              <a:ea typeface="DM Sans"/>
              <a:cs typeface="DM Sans"/>
              <a:sym typeface="DM Sans"/>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5" name="Shape 785"/>
        <p:cNvGrpSpPr/>
        <p:nvPr/>
      </p:nvGrpSpPr>
      <p:grpSpPr>
        <a:xfrm>
          <a:off x="0" y="0"/>
          <a:ext cx="0" cy="0"/>
          <a:chOff x="0" y="0"/>
          <a:chExt cx="0" cy="0"/>
        </a:xfrm>
      </p:grpSpPr>
      <p:sp>
        <p:nvSpPr>
          <p:cNvPr id="786" name="Google Shape;786;p138"/>
          <p:cNvSpPr/>
          <p:nvPr/>
        </p:nvSpPr>
        <p:spPr>
          <a:xfrm>
            <a:off x="0" y="0"/>
            <a:ext cx="25251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7" name="Google Shape;787;p138"/>
          <p:cNvSpPr txBox="1"/>
          <p:nvPr/>
        </p:nvSpPr>
        <p:spPr>
          <a:xfrm>
            <a:off x="3232325" y="528575"/>
            <a:ext cx="5055900" cy="14316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3000">
                <a:solidFill>
                  <a:schemeClr val="dk1"/>
                </a:solidFill>
                <a:latin typeface="DM Sans"/>
                <a:ea typeface="DM Sans"/>
                <a:cs typeface="DM Sans"/>
                <a:sym typeface="DM Sans"/>
              </a:rPr>
              <a:t>Para trabajar con stages, también debemos pensar en branches</a:t>
            </a:r>
            <a:endParaRPr b="1" i="0" sz="3000" u="none" cap="none" strike="noStrike">
              <a:solidFill>
                <a:schemeClr val="dk1"/>
              </a:solidFill>
              <a:latin typeface="DM Sans"/>
              <a:ea typeface="DM Sans"/>
              <a:cs typeface="DM Sans"/>
              <a:sym typeface="DM Sans"/>
            </a:endParaRPr>
          </a:p>
        </p:txBody>
      </p:sp>
      <p:sp>
        <p:nvSpPr>
          <p:cNvPr id="788" name="Google Shape;788;p138"/>
          <p:cNvSpPr txBox="1"/>
          <p:nvPr/>
        </p:nvSpPr>
        <p:spPr>
          <a:xfrm>
            <a:off x="5179500" y="1763275"/>
            <a:ext cx="3964500" cy="392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t/>
            </a:r>
            <a:endParaRPr sz="1350">
              <a:latin typeface="DM Sans"/>
              <a:ea typeface="DM Sans"/>
              <a:cs typeface="DM Sans"/>
              <a:sym typeface="DM Sans"/>
            </a:endParaRPr>
          </a:p>
        </p:txBody>
      </p:sp>
      <p:sp>
        <p:nvSpPr>
          <p:cNvPr id="789" name="Google Shape;789;p138"/>
          <p:cNvSpPr txBox="1"/>
          <p:nvPr/>
        </p:nvSpPr>
        <p:spPr>
          <a:xfrm>
            <a:off x="3232325" y="2045325"/>
            <a:ext cx="5145900" cy="184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Hasta este momento solo hemos trabajado sobre la rama main del proyecto de Adoptme. La idea de haber forkeado el proyecto, también es que podamos separarlo en las branches que nosotros deseemos. Generaremos otras dos branches adicionales: development y QualityAssurance</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rPr lang="es" sz="1350">
                <a:latin typeface="DM Sans"/>
                <a:ea typeface="DM Sans"/>
                <a:cs typeface="DM Sans"/>
                <a:sym typeface="DM Sans"/>
              </a:rPr>
              <a:t>Generaremos ambas ramas tanto en nuestro repositorio local, como en el repositorio remoto.</a:t>
            </a:r>
            <a:endParaRPr sz="1350">
              <a:latin typeface="DM Sans"/>
              <a:ea typeface="DM Sans"/>
              <a:cs typeface="DM Sans"/>
              <a:sym typeface="DM Sans"/>
            </a:endParaRPr>
          </a:p>
        </p:txBody>
      </p:sp>
      <p:pic>
        <p:nvPicPr>
          <p:cNvPr id="790" name="Google Shape;790;p138"/>
          <p:cNvPicPr preferRelativeResize="0"/>
          <p:nvPr/>
        </p:nvPicPr>
        <p:blipFill>
          <a:blip r:embed="rId3">
            <a:alphaModFix/>
          </a:blip>
          <a:stretch>
            <a:fillRect/>
          </a:stretch>
        </p:blipFill>
        <p:spPr>
          <a:xfrm>
            <a:off x="788350" y="2199950"/>
            <a:ext cx="2370225" cy="743600"/>
          </a:xfrm>
          <a:prstGeom prst="rect">
            <a:avLst/>
          </a:prstGeom>
          <a:noFill/>
          <a:ln>
            <a:noFill/>
          </a:ln>
        </p:spPr>
      </p:pic>
      <p:pic>
        <p:nvPicPr>
          <p:cNvPr id="791" name="Google Shape;791;p138"/>
          <p:cNvPicPr preferRelativeResize="0"/>
          <p:nvPr/>
        </p:nvPicPr>
        <p:blipFill>
          <a:blip r:embed="rId4">
            <a:alphaModFix/>
          </a:blip>
          <a:stretch>
            <a:fillRect/>
          </a:stretch>
        </p:blipFill>
        <p:spPr>
          <a:xfrm>
            <a:off x="788350" y="3153651"/>
            <a:ext cx="2370225" cy="658396"/>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5" name="Shape 795"/>
        <p:cNvGrpSpPr/>
        <p:nvPr/>
      </p:nvGrpSpPr>
      <p:grpSpPr>
        <a:xfrm>
          <a:off x="0" y="0"/>
          <a:ext cx="0" cy="0"/>
          <a:chOff x="0" y="0"/>
          <a:chExt cx="0" cy="0"/>
        </a:xfrm>
      </p:grpSpPr>
      <p:sp>
        <p:nvSpPr>
          <p:cNvPr id="796" name="Google Shape;796;p139"/>
          <p:cNvSpPr txBox="1"/>
          <p:nvPr/>
        </p:nvSpPr>
        <p:spPr>
          <a:xfrm>
            <a:off x="475500" y="468300"/>
            <a:ext cx="60321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None/>
            </a:pPr>
            <a:r>
              <a:rPr b="1" lang="es" sz="4000">
                <a:solidFill>
                  <a:schemeClr val="dk1"/>
                </a:solidFill>
                <a:latin typeface="DM Sans"/>
                <a:ea typeface="DM Sans"/>
                <a:cs typeface="DM Sans"/>
                <a:sym typeface="DM Sans"/>
              </a:rPr>
              <a:t>Configurando el pipeline en Railway.app</a:t>
            </a:r>
            <a:endParaRPr b="1" i="0" sz="4000" u="none" cap="none" strike="noStrike">
              <a:solidFill>
                <a:schemeClr val="dk1"/>
              </a:solidFill>
              <a:latin typeface="DM Sans"/>
              <a:ea typeface="DM Sans"/>
              <a:cs typeface="DM Sans"/>
              <a:sym typeface="DM Sans"/>
            </a:endParaRPr>
          </a:p>
        </p:txBody>
      </p:sp>
      <p:sp>
        <p:nvSpPr>
          <p:cNvPr id="797" name="Google Shape;797;p139"/>
          <p:cNvSpPr txBox="1"/>
          <p:nvPr/>
        </p:nvSpPr>
        <p:spPr>
          <a:xfrm>
            <a:off x="475500" y="2473100"/>
            <a:ext cx="4125600" cy="1639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Al haber creado nuestra aplicación de Adoptme en Railway, esta se creó por defecto en un entorno de producción. Sin embargo, existe la forma de colocar múltiples entornos.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rPr lang="es" sz="1350">
                <a:latin typeface="DM Sans"/>
                <a:ea typeface="DM Sans"/>
                <a:cs typeface="DM Sans"/>
                <a:sym typeface="DM Sans"/>
              </a:rPr>
              <a:t>Daremos click en la opción “production” y  seleccionaremos la opción </a:t>
            </a:r>
            <a:r>
              <a:rPr b="1" lang="es" sz="1350">
                <a:latin typeface="DM Sans"/>
                <a:ea typeface="DM Sans"/>
                <a:cs typeface="DM Sans"/>
                <a:sym typeface="DM Sans"/>
              </a:rPr>
              <a:t>+ Environment</a:t>
            </a:r>
            <a:r>
              <a:rPr lang="es" sz="1350">
                <a:latin typeface="DM Sans"/>
                <a:ea typeface="DM Sans"/>
                <a:cs typeface="DM Sans"/>
                <a:sym typeface="DM Sans"/>
              </a:rPr>
              <a:t>. </a:t>
            </a:r>
            <a:endParaRPr sz="1350">
              <a:latin typeface="DM Sans"/>
              <a:ea typeface="DM Sans"/>
              <a:cs typeface="DM Sans"/>
              <a:sym typeface="DM Sans"/>
            </a:endParaRPr>
          </a:p>
        </p:txBody>
      </p:sp>
      <p:pic>
        <p:nvPicPr>
          <p:cNvPr id="798" name="Google Shape;798;p139"/>
          <p:cNvPicPr preferRelativeResize="0"/>
          <p:nvPr/>
        </p:nvPicPr>
        <p:blipFill>
          <a:blip r:embed="rId3">
            <a:alphaModFix/>
          </a:blip>
          <a:stretch>
            <a:fillRect/>
          </a:stretch>
        </p:blipFill>
        <p:spPr>
          <a:xfrm>
            <a:off x="5162750" y="2118650"/>
            <a:ext cx="2534626" cy="2348095"/>
          </a:xfrm>
          <a:prstGeom prst="rect">
            <a:avLst/>
          </a:prstGeom>
          <a:noFill/>
          <a:ln>
            <a:noFill/>
          </a:ln>
        </p:spPr>
      </p:pic>
      <p:pic>
        <p:nvPicPr>
          <p:cNvPr id="799" name="Google Shape;799;p139"/>
          <p:cNvPicPr preferRelativeResize="0"/>
          <p:nvPr/>
        </p:nvPicPr>
        <p:blipFill>
          <a:blip r:embed="rId4">
            <a:alphaModFix/>
          </a:blip>
          <a:stretch>
            <a:fillRect/>
          </a:stretch>
        </p:blipFill>
        <p:spPr>
          <a:xfrm>
            <a:off x="6383700" y="2630950"/>
            <a:ext cx="1030175" cy="807575"/>
          </a:xfrm>
          <a:prstGeom prst="rect">
            <a:avLst/>
          </a:prstGeom>
          <a:noFill/>
          <a:ln cap="flat" cmpd="sng" w="9525">
            <a:solidFill>
              <a:schemeClr val="lt2"/>
            </a:solidFill>
            <a:prstDash val="solid"/>
            <a:round/>
            <a:headEnd len="sm" w="sm" type="none"/>
            <a:tailEnd len="sm" w="sm" type="none"/>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3" name="Shape 803"/>
        <p:cNvGrpSpPr/>
        <p:nvPr/>
      </p:nvGrpSpPr>
      <p:grpSpPr>
        <a:xfrm>
          <a:off x="0" y="0"/>
          <a:ext cx="0" cy="0"/>
          <a:chOff x="0" y="0"/>
          <a:chExt cx="0" cy="0"/>
        </a:xfrm>
      </p:grpSpPr>
      <p:sp>
        <p:nvSpPr>
          <p:cNvPr id="804" name="Google Shape;804;p140"/>
          <p:cNvSpPr/>
          <p:nvPr/>
        </p:nvSpPr>
        <p:spPr>
          <a:xfrm>
            <a:off x="0" y="0"/>
            <a:ext cx="25251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5" name="Google Shape;805;p140"/>
          <p:cNvSpPr txBox="1"/>
          <p:nvPr/>
        </p:nvSpPr>
        <p:spPr>
          <a:xfrm>
            <a:off x="4247100" y="1184200"/>
            <a:ext cx="41349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Creación de entornos</a:t>
            </a:r>
            <a:endParaRPr b="1" i="0" sz="4000" u="none" cap="none" strike="noStrike">
              <a:solidFill>
                <a:schemeClr val="dk1"/>
              </a:solidFill>
              <a:latin typeface="DM Sans"/>
              <a:ea typeface="DM Sans"/>
              <a:cs typeface="DM Sans"/>
              <a:sym typeface="DM Sans"/>
            </a:endParaRPr>
          </a:p>
        </p:txBody>
      </p:sp>
      <p:sp>
        <p:nvSpPr>
          <p:cNvPr id="806" name="Google Shape;806;p140"/>
          <p:cNvSpPr txBox="1"/>
          <p:nvPr/>
        </p:nvSpPr>
        <p:spPr>
          <a:xfrm>
            <a:off x="5028575" y="2385050"/>
            <a:ext cx="3964500" cy="392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t/>
            </a:r>
            <a:endParaRPr sz="1350">
              <a:latin typeface="DM Sans"/>
              <a:ea typeface="DM Sans"/>
              <a:cs typeface="DM Sans"/>
              <a:sym typeface="DM Sans"/>
            </a:endParaRPr>
          </a:p>
        </p:txBody>
      </p:sp>
      <p:sp>
        <p:nvSpPr>
          <p:cNvPr id="807" name="Google Shape;807;p140"/>
          <p:cNvSpPr txBox="1"/>
          <p:nvPr/>
        </p:nvSpPr>
        <p:spPr>
          <a:xfrm>
            <a:off x="4309775" y="2532000"/>
            <a:ext cx="4134900" cy="1639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Al dar click a la opción indicada, nos llevará a la configuración de environments, aquí es donde crearemos los dos environments diferentes: PreProduction y QualityAssurance</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rPr lang="es" sz="1350">
                <a:latin typeface="DM Sans"/>
                <a:ea typeface="DM Sans"/>
                <a:cs typeface="DM Sans"/>
                <a:sym typeface="DM Sans"/>
              </a:rPr>
              <a:t>Ahora podremos visualizar los diferentes entornos disponibles.</a:t>
            </a:r>
            <a:endParaRPr sz="1350">
              <a:latin typeface="DM Sans"/>
              <a:ea typeface="DM Sans"/>
              <a:cs typeface="DM Sans"/>
              <a:sym typeface="DM Sans"/>
            </a:endParaRPr>
          </a:p>
        </p:txBody>
      </p:sp>
      <p:pic>
        <p:nvPicPr>
          <p:cNvPr id="808" name="Google Shape;808;p140"/>
          <p:cNvPicPr preferRelativeResize="0"/>
          <p:nvPr/>
        </p:nvPicPr>
        <p:blipFill>
          <a:blip r:embed="rId3">
            <a:alphaModFix/>
          </a:blip>
          <a:stretch>
            <a:fillRect/>
          </a:stretch>
        </p:blipFill>
        <p:spPr>
          <a:xfrm>
            <a:off x="636225" y="871700"/>
            <a:ext cx="3483903" cy="2055001"/>
          </a:xfrm>
          <a:prstGeom prst="rect">
            <a:avLst/>
          </a:prstGeom>
          <a:noFill/>
          <a:ln>
            <a:noFill/>
          </a:ln>
        </p:spPr>
      </p:pic>
      <p:pic>
        <p:nvPicPr>
          <p:cNvPr id="809" name="Google Shape;809;p140"/>
          <p:cNvPicPr preferRelativeResize="0"/>
          <p:nvPr/>
        </p:nvPicPr>
        <p:blipFill>
          <a:blip r:embed="rId4">
            <a:alphaModFix/>
          </a:blip>
          <a:stretch>
            <a:fillRect/>
          </a:stretch>
        </p:blipFill>
        <p:spPr>
          <a:xfrm>
            <a:off x="1732278" y="3057150"/>
            <a:ext cx="1291800" cy="1353000"/>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3" name="Shape 813"/>
        <p:cNvGrpSpPr/>
        <p:nvPr/>
      </p:nvGrpSpPr>
      <p:grpSpPr>
        <a:xfrm>
          <a:off x="0" y="0"/>
          <a:ext cx="0" cy="0"/>
          <a:chOff x="0" y="0"/>
          <a:chExt cx="0" cy="0"/>
        </a:xfrm>
      </p:grpSpPr>
      <p:sp>
        <p:nvSpPr>
          <p:cNvPr id="814" name="Google Shape;814;p141"/>
          <p:cNvSpPr txBox="1"/>
          <p:nvPr/>
        </p:nvSpPr>
        <p:spPr>
          <a:xfrm>
            <a:off x="475500" y="468300"/>
            <a:ext cx="60321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None/>
            </a:pPr>
            <a:r>
              <a:rPr b="1" lang="es" sz="4000">
                <a:solidFill>
                  <a:schemeClr val="dk1"/>
                </a:solidFill>
                <a:latin typeface="DM Sans"/>
                <a:ea typeface="DM Sans"/>
                <a:cs typeface="DM Sans"/>
                <a:sym typeface="DM Sans"/>
              </a:rPr>
              <a:t>¡Cuidado, entorno inestable!</a:t>
            </a:r>
            <a:endParaRPr b="1" i="0" sz="4000" u="none" cap="none" strike="noStrike">
              <a:solidFill>
                <a:schemeClr val="dk1"/>
              </a:solidFill>
              <a:latin typeface="DM Sans"/>
              <a:ea typeface="DM Sans"/>
              <a:cs typeface="DM Sans"/>
              <a:sym typeface="DM Sans"/>
            </a:endParaRPr>
          </a:p>
        </p:txBody>
      </p:sp>
      <p:sp>
        <p:nvSpPr>
          <p:cNvPr id="815" name="Google Shape;815;p141"/>
          <p:cNvSpPr txBox="1"/>
          <p:nvPr/>
        </p:nvSpPr>
        <p:spPr>
          <a:xfrm>
            <a:off x="475500" y="1953600"/>
            <a:ext cx="4248900" cy="247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Al crear un entorno, el mismo intentará desplegarse automáticamente. Sin embargo:</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314325" lvl="0" marL="457200" rtl="0" algn="l">
              <a:spcBef>
                <a:spcPts val="0"/>
              </a:spcBef>
              <a:spcAft>
                <a:spcPts val="0"/>
              </a:spcAft>
              <a:buClr>
                <a:srgbClr val="EA90FF"/>
              </a:buClr>
              <a:buSzPts val="1350"/>
              <a:buFont typeface="DM Sans"/>
              <a:buChar char="✓"/>
            </a:pPr>
            <a:r>
              <a:rPr lang="es" sz="1350">
                <a:latin typeface="DM Sans"/>
                <a:ea typeface="DM Sans"/>
                <a:cs typeface="DM Sans"/>
                <a:sym typeface="DM Sans"/>
              </a:rPr>
              <a:t>Sigue en la misma stage que el entorno principal, por lo que hay que cambiarlo para que escuche por uno diferente.</a:t>
            </a:r>
            <a:endParaRPr sz="1350">
              <a:latin typeface="DM Sans"/>
              <a:ea typeface="DM Sans"/>
              <a:cs typeface="DM Sans"/>
              <a:sym typeface="DM Sans"/>
            </a:endParaRPr>
          </a:p>
          <a:p>
            <a:pPr indent="0" lvl="0" marL="457200" rtl="0" algn="l">
              <a:spcBef>
                <a:spcPts val="0"/>
              </a:spcBef>
              <a:spcAft>
                <a:spcPts val="0"/>
              </a:spcAft>
              <a:buNone/>
            </a:pPr>
            <a:r>
              <a:t/>
            </a:r>
            <a:endParaRPr sz="1350">
              <a:latin typeface="DM Sans"/>
              <a:ea typeface="DM Sans"/>
              <a:cs typeface="DM Sans"/>
              <a:sym typeface="DM Sans"/>
            </a:endParaRPr>
          </a:p>
          <a:p>
            <a:pPr indent="-314325" lvl="0" marL="457200" rtl="0" algn="l">
              <a:spcBef>
                <a:spcPts val="0"/>
              </a:spcBef>
              <a:spcAft>
                <a:spcPts val="0"/>
              </a:spcAft>
              <a:buClr>
                <a:srgbClr val="EA90FF"/>
              </a:buClr>
              <a:buSzPts val="1350"/>
              <a:buFont typeface="DM Sans"/>
              <a:buChar char="✓"/>
            </a:pPr>
            <a:r>
              <a:rPr lang="es" sz="1350">
                <a:latin typeface="DM Sans"/>
                <a:ea typeface="DM Sans"/>
                <a:cs typeface="DM Sans"/>
                <a:sym typeface="DM Sans"/>
              </a:rPr>
              <a:t>Un entorno vuelve a crearse vacío en sus variables de entorno, por lo que hay que reconfigurar nuestra variable MONGO_URL nuevamente, apuntando a una base distinta.</a:t>
            </a:r>
            <a:endParaRPr sz="1350">
              <a:latin typeface="DM Sans"/>
              <a:ea typeface="DM Sans"/>
              <a:cs typeface="DM Sans"/>
              <a:sym typeface="DM Sans"/>
            </a:endParaRPr>
          </a:p>
        </p:txBody>
      </p:sp>
      <p:pic>
        <p:nvPicPr>
          <p:cNvPr id="816" name="Google Shape;816;p141"/>
          <p:cNvPicPr preferRelativeResize="0"/>
          <p:nvPr/>
        </p:nvPicPr>
        <p:blipFill>
          <a:blip r:embed="rId3">
            <a:alphaModFix/>
          </a:blip>
          <a:stretch>
            <a:fillRect/>
          </a:stretch>
        </p:blipFill>
        <p:spPr>
          <a:xfrm>
            <a:off x="4921013" y="2236350"/>
            <a:ext cx="3571875" cy="19050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88"/>
          <p:cNvSpPr txBox="1"/>
          <p:nvPr/>
        </p:nvSpPr>
        <p:spPr>
          <a:xfrm>
            <a:off x="868078" y="2202300"/>
            <a:ext cx="75195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chemeClr val="accent6"/>
                </a:solidFill>
                <a:latin typeface="DM Sans"/>
                <a:ea typeface="DM Sans"/>
                <a:cs typeface="DM Sans"/>
                <a:sym typeface="DM Sans"/>
              </a:rPr>
              <a:t>¿Qué estamos por ver?</a:t>
            </a:r>
            <a:endParaRPr b="1" i="0" sz="4000" u="none" cap="none" strike="noStrike">
              <a:solidFill>
                <a:schemeClr val="accent6"/>
              </a:solidFill>
              <a:latin typeface="DM Sans"/>
              <a:ea typeface="DM Sans"/>
              <a:cs typeface="DM Sans"/>
              <a:sym typeface="DM Sans"/>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0" name="Shape 820"/>
        <p:cNvGrpSpPr/>
        <p:nvPr/>
      </p:nvGrpSpPr>
      <p:grpSpPr>
        <a:xfrm>
          <a:off x="0" y="0"/>
          <a:ext cx="0" cy="0"/>
          <a:chOff x="0" y="0"/>
          <a:chExt cx="0" cy="0"/>
        </a:xfrm>
      </p:grpSpPr>
      <p:sp>
        <p:nvSpPr>
          <p:cNvPr id="821" name="Google Shape;821;p142"/>
          <p:cNvSpPr txBox="1"/>
          <p:nvPr/>
        </p:nvSpPr>
        <p:spPr>
          <a:xfrm>
            <a:off x="469275" y="500450"/>
            <a:ext cx="60321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None/>
            </a:pPr>
            <a:r>
              <a:rPr b="1" lang="es" sz="4000">
                <a:solidFill>
                  <a:schemeClr val="dk1"/>
                </a:solidFill>
                <a:latin typeface="DM Sans"/>
                <a:ea typeface="DM Sans"/>
                <a:cs typeface="DM Sans"/>
                <a:sym typeface="DM Sans"/>
              </a:rPr>
              <a:t>¿Cómo reconfigurar los nuevos entornos?</a:t>
            </a:r>
            <a:endParaRPr b="1" i="0" sz="4000" u="none" cap="none" strike="noStrike">
              <a:solidFill>
                <a:schemeClr val="dk1"/>
              </a:solidFill>
              <a:latin typeface="DM Sans"/>
              <a:ea typeface="DM Sans"/>
              <a:cs typeface="DM Sans"/>
              <a:sym typeface="DM Sans"/>
            </a:endParaRPr>
          </a:p>
        </p:txBody>
      </p:sp>
      <p:sp>
        <p:nvSpPr>
          <p:cNvPr id="822" name="Google Shape;822;p142"/>
          <p:cNvSpPr txBox="1"/>
          <p:nvPr/>
        </p:nvSpPr>
        <p:spPr>
          <a:xfrm>
            <a:off x="475500" y="1799988"/>
            <a:ext cx="4336500" cy="2678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Primero tenemos que ir a la configuración del respectivo entorno, y cambiaremos en </a:t>
            </a:r>
            <a:r>
              <a:rPr b="1" i="1" lang="es" sz="1350">
                <a:latin typeface="DM Sans"/>
                <a:ea typeface="DM Sans"/>
                <a:cs typeface="DM Sans"/>
                <a:sym typeface="DM Sans"/>
              </a:rPr>
              <a:t>Automatic Deployments</a:t>
            </a:r>
            <a:r>
              <a:rPr lang="es" sz="1350">
                <a:latin typeface="DM Sans"/>
                <a:ea typeface="DM Sans"/>
                <a:cs typeface="DM Sans"/>
                <a:sym typeface="DM Sans"/>
              </a:rPr>
              <a:t>, la rama por la cual queremos escuchar en dicho entorno. Colocaremos la rama development.</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rPr lang="es" sz="1350">
                <a:latin typeface="DM Sans"/>
                <a:ea typeface="DM Sans"/>
                <a:cs typeface="DM Sans"/>
                <a:sym typeface="DM Sans"/>
              </a:rPr>
              <a:t>Además volveremos a colocar la URL de la base de datos en MONGO_URL, apuntando a una base dev, con el fin de que no afecte al entorno productivo.</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rPr lang="es" sz="1350">
                <a:latin typeface="DM Sans"/>
                <a:ea typeface="DM Sans"/>
                <a:cs typeface="DM Sans"/>
                <a:sym typeface="DM Sans"/>
              </a:rPr>
              <a:t>Realizar el mismo proceso para el entorno QualityAssurance.</a:t>
            </a:r>
            <a:endParaRPr sz="1350">
              <a:latin typeface="DM Sans"/>
              <a:ea typeface="DM Sans"/>
              <a:cs typeface="DM Sans"/>
              <a:sym typeface="DM Sans"/>
            </a:endParaRPr>
          </a:p>
        </p:txBody>
      </p:sp>
      <p:pic>
        <p:nvPicPr>
          <p:cNvPr id="823" name="Google Shape;823;p142"/>
          <p:cNvPicPr preferRelativeResize="0"/>
          <p:nvPr/>
        </p:nvPicPr>
        <p:blipFill>
          <a:blip r:embed="rId3">
            <a:alphaModFix/>
          </a:blip>
          <a:stretch>
            <a:fillRect/>
          </a:stretch>
        </p:blipFill>
        <p:spPr>
          <a:xfrm>
            <a:off x="4979600" y="1874025"/>
            <a:ext cx="3688900" cy="2530050"/>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7" name="Shape 827"/>
        <p:cNvGrpSpPr/>
        <p:nvPr/>
      </p:nvGrpSpPr>
      <p:grpSpPr>
        <a:xfrm>
          <a:off x="0" y="0"/>
          <a:ext cx="0" cy="0"/>
          <a:chOff x="0" y="0"/>
          <a:chExt cx="0" cy="0"/>
        </a:xfrm>
      </p:grpSpPr>
      <p:sp>
        <p:nvSpPr>
          <p:cNvPr id="828" name="Google Shape;828;p143"/>
          <p:cNvSpPr txBox="1"/>
          <p:nvPr/>
        </p:nvSpPr>
        <p:spPr>
          <a:xfrm>
            <a:off x="1445150" y="688825"/>
            <a:ext cx="7169400" cy="6696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3500">
                <a:solidFill>
                  <a:srgbClr val="EAFF6A"/>
                </a:solidFill>
                <a:latin typeface="DM Sans"/>
                <a:ea typeface="DM Sans"/>
                <a:cs typeface="DM Sans"/>
                <a:sym typeface="DM Sans"/>
              </a:rPr>
              <a:t>Hands on lab</a:t>
            </a:r>
            <a:endParaRPr b="1" sz="3500">
              <a:solidFill>
                <a:srgbClr val="EAFF6A"/>
              </a:solidFill>
              <a:latin typeface="DM Sans"/>
              <a:ea typeface="DM Sans"/>
              <a:cs typeface="DM Sans"/>
              <a:sym typeface="DM Sans"/>
            </a:endParaRPr>
          </a:p>
        </p:txBody>
      </p:sp>
      <p:sp>
        <p:nvSpPr>
          <p:cNvPr id="829" name="Google Shape;829;p143"/>
          <p:cNvSpPr txBox="1"/>
          <p:nvPr/>
        </p:nvSpPr>
        <p:spPr>
          <a:xfrm>
            <a:off x="473350" y="1473700"/>
            <a:ext cx="8347500" cy="3478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lang="es" sz="2200">
                <a:solidFill>
                  <a:srgbClr val="B7B7B7"/>
                </a:solidFill>
                <a:latin typeface="DM Sans"/>
                <a:ea typeface="DM Sans"/>
                <a:cs typeface="DM Sans"/>
                <a:sym typeface="DM Sans"/>
              </a:rPr>
              <a:t>En esta instancia de la clase</a:t>
            </a:r>
            <a:r>
              <a:rPr b="1" lang="es" sz="2200">
                <a:solidFill>
                  <a:srgbClr val="B7B7B7"/>
                </a:solidFill>
                <a:latin typeface="DM Sans"/>
                <a:ea typeface="DM Sans"/>
                <a:cs typeface="DM Sans"/>
                <a:sym typeface="DM Sans"/>
              </a:rPr>
              <a:t> </a:t>
            </a:r>
            <a:r>
              <a:rPr b="1" lang="es" sz="2200">
                <a:solidFill>
                  <a:srgbClr val="B7B7B7"/>
                </a:solidFill>
                <a:latin typeface="DM Sans"/>
                <a:ea typeface="DM Sans"/>
                <a:cs typeface="DM Sans"/>
                <a:sym typeface="DM Sans"/>
              </a:rPr>
              <a:t>repasaremos </a:t>
            </a:r>
            <a:r>
              <a:rPr lang="es" sz="2200">
                <a:solidFill>
                  <a:srgbClr val="B7B7B7"/>
                </a:solidFill>
                <a:latin typeface="DM Sans"/>
                <a:ea typeface="DM Sans"/>
                <a:cs typeface="DM Sans"/>
                <a:sym typeface="DM Sans"/>
              </a:rPr>
              <a:t>algunos de los conceptos vistos en clase con una aplicación</a:t>
            </a:r>
            <a:endParaRPr sz="2200">
              <a:solidFill>
                <a:srgbClr val="B7B7B7"/>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sz="2200">
              <a:solidFill>
                <a:srgbClr val="B7B7B7"/>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b="1" lang="es" sz="2200">
                <a:solidFill>
                  <a:srgbClr val="83AEFB"/>
                </a:solidFill>
                <a:latin typeface="DM Sans"/>
                <a:ea typeface="DM Sans"/>
                <a:cs typeface="DM Sans"/>
                <a:sym typeface="DM Sans"/>
              </a:rPr>
              <a:t>¿De qué manera?</a:t>
            </a:r>
            <a:endParaRPr b="1" sz="2200">
              <a:solidFill>
                <a:srgbClr val="83AEFB"/>
              </a:solidFill>
              <a:latin typeface="DM Sans"/>
              <a:ea typeface="DM Sans"/>
              <a:cs typeface="DM Sans"/>
              <a:sym typeface="DM Sans"/>
            </a:endParaRPr>
          </a:p>
          <a:p>
            <a:pPr indent="0" lvl="0" marL="0" rtl="0" algn="l">
              <a:spcBef>
                <a:spcPts val="0"/>
              </a:spcBef>
              <a:spcAft>
                <a:spcPts val="0"/>
              </a:spcAft>
              <a:buNone/>
            </a:pPr>
            <a:r>
              <a:rPr lang="es" sz="2200">
                <a:solidFill>
                  <a:srgbClr val="B7B7B7"/>
                </a:solidFill>
                <a:latin typeface="DM Sans"/>
                <a:ea typeface="DM Sans"/>
                <a:cs typeface="DM Sans"/>
                <a:sym typeface="DM Sans"/>
              </a:rPr>
              <a:t>El profesor demostrará cómo hacerlo y tú lo puedes ir replicando en tu computadora. Si surgen dudas las puedes compartir para resolverlas en conjunto de la mano de los tutores.</a:t>
            </a:r>
            <a:endParaRPr sz="2200">
              <a:solidFill>
                <a:srgbClr val="B7B7B7"/>
              </a:solidFill>
              <a:latin typeface="DM Sans"/>
              <a:ea typeface="DM Sans"/>
              <a:cs typeface="DM Sans"/>
              <a:sym typeface="DM Sans"/>
            </a:endParaRPr>
          </a:p>
          <a:p>
            <a:pPr indent="0" lvl="0" marL="0" rtl="0" algn="l">
              <a:spcBef>
                <a:spcPts val="0"/>
              </a:spcBef>
              <a:spcAft>
                <a:spcPts val="0"/>
              </a:spcAft>
              <a:buNone/>
            </a:pPr>
            <a:r>
              <a:t/>
            </a:r>
            <a:endParaRPr sz="2200">
              <a:solidFill>
                <a:srgbClr val="B7B7B7"/>
              </a:solidFill>
              <a:latin typeface="DM Sans"/>
              <a:ea typeface="DM Sans"/>
              <a:cs typeface="DM Sans"/>
              <a:sym typeface="DM Sans"/>
            </a:endParaRPr>
          </a:p>
          <a:p>
            <a:pPr indent="0" lvl="0" marL="0" rtl="0" algn="l">
              <a:spcBef>
                <a:spcPts val="0"/>
              </a:spcBef>
              <a:spcAft>
                <a:spcPts val="0"/>
              </a:spcAft>
              <a:buNone/>
            </a:pPr>
            <a:r>
              <a:rPr lang="es" sz="1600">
                <a:solidFill>
                  <a:srgbClr val="B7B7B7"/>
                </a:solidFill>
                <a:latin typeface="DM Sans"/>
                <a:ea typeface="DM Sans"/>
                <a:cs typeface="DM Sans"/>
                <a:sym typeface="DM Sans"/>
              </a:rPr>
              <a:t>Tiempo estimado: </a:t>
            </a:r>
            <a:r>
              <a:rPr b="1" lang="es" sz="1600">
                <a:solidFill>
                  <a:srgbClr val="83AEFB"/>
                </a:solidFill>
                <a:latin typeface="DM Sans"/>
                <a:ea typeface="DM Sans"/>
                <a:cs typeface="DM Sans"/>
                <a:sym typeface="DM Sans"/>
              </a:rPr>
              <a:t>20 minutos</a:t>
            </a:r>
            <a:endParaRPr b="1" sz="1600">
              <a:solidFill>
                <a:srgbClr val="83AEFB"/>
              </a:solidFill>
              <a:latin typeface="DM Sans"/>
              <a:ea typeface="DM Sans"/>
              <a:cs typeface="DM Sans"/>
              <a:sym typeface="DM Sans"/>
            </a:endParaRPr>
          </a:p>
        </p:txBody>
      </p:sp>
      <p:grpSp>
        <p:nvGrpSpPr>
          <p:cNvPr id="830" name="Google Shape;830;p143"/>
          <p:cNvGrpSpPr/>
          <p:nvPr/>
        </p:nvGrpSpPr>
        <p:grpSpPr>
          <a:xfrm>
            <a:off x="473351" y="619523"/>
            <a:ext cx="738900" cy="738900"/>
            <a:chOff x="473351" y="619523"/>
            <a:chExt cx="738900" cy="738900"/>
          </a:xfrm>
        </p:grpSpPr>
        <p:sp>
          <p:nvSpPr>
            <p:cNvPr id="831" name="Google Shape;831;p143"/>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32" name="Google Shape;832;p143" title="ícono de ejemplo en vivo"/>
            <p:cNvPicPr preferRelativeResize="0"/>
            <p:nvPr/>
          </p:nvPicPr>
          <p:blipFill>
            <a:blip r:embed="rId3">
              <a:alphaModFix/>
            </a:blip>
            <a:stretch>
              <a:fillRect/>
            </a:stretch>
          </p:blipFill>
          <p:spPr>
            <a:xfrm>
              <a:off x="616475" y="762650"/>
              <a:ext cx="452650" cy="452650"/>
            </a:xfrm>
            <a:prstGeom prst="rect">
              <a:avLst/>
            </a:prstGeom>
            <a:noFill/>
            <a:ln>
              <a:noFill/>
            </a:ln>
          </p:spPr>
        </p:pic>
      </p:gr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6" name="Shape 836"/>
        <p:cNvGrpSpPr/>
        <p:nvPr/>
      </p:nvGrpSpPr>
      <p:grpSpPr>
        <a:xfrm>
          <a:off x="0" y="0"/>
          <a:ext cx="0" cy="0"/>
          <a:chOff x="0" y="0"/>
          <a:chExt cx="0" cy="0"/>
        </a:xfrm>
      </p:grpSpPr>
      <p:grpSp>
        <p:nvGrpSpPr>
          <p:cNvPr id="837" name="Google Shape;837;p144"/>
          <p:cNvGrpSpPr/>
          <p:nvPr/>
        </p:nvGrpSpPr>
        <p:grpSpPr>
          <a:xfrm>
            <a:off x="457350" y="118811"/>
            <a:ext cx="431074" cy="431074"/>
            <a:chOff x="473351" y="619523"/>
            <a:chExt cx="738900" cy="738900"/>
          </a:xfrm>
        </p:grpSpPr>
        <p:sp>
          <p:nvSpPr>
            <p:cNvPr id="838" name="Google Shape;838;p144"/>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39" name="Google Shape;839;p144" title="ícono de actividad colaborativa"/>
            <p:cNvPicPr preferRelativeResize="0"/>
            <p:nvPr/>
          </p:nvPicPr>
          <p:blipFill>
            <a:blip r:embed="rId3">
              <a:alphaModFix/>
            </a:blip>
            <a:stretch>
              <a:fillRect/>
            </a:stretch>
          </p:blipFill>
          <p:spPr>
            <a:xfrm>
              <a:off x="616475" y="762647"/>
              <a:ext cx="452650" cy="452650"/>
            </a:xfrm>
            <a:prstGeom prst="rect">
              <a:avLst/>
            </a:prstGeom>
            <a:noFill/>
            <a:ln>
              <a:noFill/>
            </a:ln>
          </p:spPr>
        </p:pic>
      </p:grpSp>
      <p:sp>
        <p:nvSpPr>
          <p:cNvPr id="840" name="Google Shape;840;p144"/>
          <p:cNvSpPr txBox="1"/>
          <p:nvPr/>
        </p:nvSpPr>
        <p:spPr>
          <a:xfrm>
            <a:off x="394800" y="423350"/>
            <a:ext cx="8524200" cy="11544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3500">
                <a:solidFill>
                  <a:schemeClr val="dk1"/>
                </a:solidFill>
                <a:latin typeface="DM Sans"/>
                <a:ea typeface="DM Sans"/>
                <a:cs typeface="DM Sans"/>
                <a:sym typeface="DM Sans"/>
              </a:rPr>
              <a:t>Creación de una vista a partir de un proceso de desarrollo completo.</a:t>
            </a:r>
            <a:endParaRPr b="1" sz="3500">
              <a:solidFill>
                <a:schemeClr val="dk1"/>
              </a:solidFill>
              <a:latin typeface="DM Sans"/>
              <a:ea typeface="DM Sans"/>
              <a:cs typeface="DM Sans"/>
              <a:sym typeface="DM Sans"/>
            </a:endParaRPr>
          </a:p>
        </p:txBody>
      </p:sp>
      <p:sp>
        <p:nvSpPr>
          <p:cNvPr id="841" name="Google Shape;841;p144"/>
          <p:cNvSpPr txBox="1"/>
          <p:nvPr/>
        </p:nvSpPr>
        <p:spPr>
          <a:xfrm>
            <a:off x="930550" y="118800"/>
            <a:ext cx="2917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dk1"/>
                </a:solidFill>
                <a:latin typeface="DM Sans"/>
                <a:ea typeface="DM Sans"/>
                <a:cs typeface="DM Sans"/>
                <a:sym typeface="DM Sans"/>
              </a:rPr>
              <a:t>HANDS ON LAB</a:t>
            </a:r>
            <a:endParaRPr>
              <a:latin typeface="DM Sans"/>
              <a:ea typeface="DM Sans"/>
              <a:cs typeface="DM Sans"/>
              <a:sym typeface="DM Sans"/>
            </a:endParaRPr>
          </a:p>
        </p:txBody>
      </p:sp>
      <p:sp>
        <p:nvSpPr>
          <p:cNvPr id="842" name="Google Shape;842;p144"/>
          <p:cNvSpPr txBox="1"/>
          <p:nvPr/>
        </p:nvSpPr>
        <p:spPr>
          <a:xfrm>
            <a:off x="457350" y="1993950"/>
            <a:ext cx="8139300" cy="1723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250">
                <a:latin typeface="DM Sans"/>
                <a:ea typeface="DM Sans"/>
                <a:cs typeface="DM Sans"/>
                <a:sym typeface="DM Sans"/>
              </a:rPr>
              <a:t>Se nos ha solicitado crear vistas para el proyecto de Adoptme, el cual debe contar con:</a:t>
            </a:r>
            <a:endParaRPr b="1" sz="1250">
              <a:latin typeface="DM Sans"/>
              <a:ea typeface="DM Sans"/>
              <a:cs typeface="DM Sans"/>
              <a:sym typeface="DM Sans"/>
            </a:endParaRPr>
          </a:p>
          <a:p>
            <a:pPr indent="0" lvl="0" marL="0" rtl="0" algn="l">
              <a:spcBef>
                <a:spcPts val="0"/>
              </a:spcBef>
              <a:spcAft>
                <a:spcPts val="0"/>
              </a:spcAft>
              <a:buNone/>
            </a:pPr>
            <a:r>
              <a:t/>
            </a:r>
            <a:endParaRPr b="1" sz="1250">
              <a:latin typeface="DM Sans"/>
              <a:ea typeface="DM Sans"/>
              <a:cs typeface="DM Sans"/>
              <a:sym typeface="DM Sans"/>
            </a:endParaRPr>
          </a:p>
          <a:p>
            <a:pPr indent="-307975" lvl="0" marL="457200" rtl="0" algn="l">
              <a:spcBef>
                <a:spcPts val="0"/>
              </a:spcBef>
              <a:spcAft>
                <a:spcPts val="0"/>
              </a:spcAft>
              <a:buClr>
                <a:srgbClr val="EA90FF"/>
              </a:buClr>
              <a:buSzPts val="1250"/>
              <a:buFont typeface="DM Sans"/>
              <a:buChar char="✓"/>
            </a:pPr>
            <a:r>
              <a:rPr lang="es" sz="1250">
                <a:latin typeface="DM Sans"/>
                <a:ea typeface="DM Sans"/>
                <a:cs typeface="DM Sans"/>
                <a:sym typeface="DM Sans"/>
              </a:rPr>
              <a:t>Una vista de bienvenida a partir de handlebars en la ruta base</a:t>
            </a:r>
            <a:endParaRPr sz="1250">
              <a:latin typeface="DM Sans"/>
              <a:ea typeface="DM Sans"/>
              <a:cs typeface="DM Sans"/>
              <a:sym typeface="DM Sans"/>
            </a:endParaRPr>
          </a:p>
          <a:p>
            <a:pPr indent="0" lvl="0" marL="457200" rtl="0" algn="l">
              <a:spcBef>
                <a:spcPts val="0"/>
              </a:spcBef>
              <a:spcAft>
                <a:spcPts val="0"/>
              </a:spcAft>
              <a:buNone/>
            </a:pPr>
            <a:r>
              <a:t/>
            </a:r>
            <a:endParaRPr sz="1250">
              <a:latin typeface="DM Sans"/>
              <a:ea typeface="DM Sans"/>
              <a:cs typeface="DM Sans"/>
              <a:sym typeface="DM Sans"/>
            </a:endParaRPr>
          </a:p>
          <a:p>
            <a:pPr indent="-307975" lvl="0" marL="457200" rtl="0" algn="l">
              <a:spcBef>
                <a:spcPts val="0"/>
              </a:spcBef>
              <a:spcAft>
                <a:spcPts val="0"/>
              </a:spcAft>
              <a:buClr>
                <a:srgbClr val="EA90FF"/>
              </a:buClr>
              <a:buSzPts val="1250"/>
              <a:buFont typeface="DM Sans"/>
              <a:buChar char="✓"/>
            </a:pPr>
            <a:r>
              <a:rPr lang="es" sz="1250">
                <a:latin typeface="DM Sans"/>
                <a:ea typeface="DM Sans"/>
                <a:cs typeface="DM Sans"/>
                <a:sym typeface="DM Sans"/>
              </a:rPr>
              <a:t>Una vista que permita visualizar a todos los usuarios registrados hasta el momento.</a:t>
            </a:r>
            <a:endParaRPr sz="1250">
              <a:latin typeface="DM Sans"/>
              <a:ea typeface="DM Sans"/>
              <a:cs typeface="DM Sans"/>
              <a:sym typeface="DM Sans"/>
            </a:endParaRPr>
          </a:p>
          <a:p>
            <a:pPr indent="0" lvl="0" marL="457200" rtl="0" algn="l">
              <a:spcBef>
                <a:spcPts val="0"/>
              </a:spcBef>
              <a:spcAft>
                <a:spcPts val="0"/>
              </a:spcAft>
              <a:buNone/>
            </a:pPr>
            <a:r>
              <a:t/>
            </a:r>
            <a:endParaRPr sz="1250">
              <a:latin typeface="DM Sans"/>
              <a:ea typeface="DM Sans"/>
              <a:cs typeface="DM Sans"/>
              <a:sym typeface="DM Sans"/>
            </a:endParaRPr>
          </a:p>
          <a:p>
            <a:pPr indent="-307975" lvl="0" marL="457200" rtl="0" algn="l">
              <a:spcBef>
                <a:spcPts val="0"/>
              </a:spcBef>
              <a:spcAft>
                <a:spcPts val="0"/>
              </a:spcAft>
              <a:buClr>
                <a:srgbClr val="EA90FF"/>
              </a:buClr>
              <a:buSzPts val="1250"/>
              <a:buFont typeface="DM Sans"/>
              <a:buChar char="✓"/>
            </a:pPr>
            <a:r>
              <a:rPr lang="es" sz="1250">
                <a:latin typeface="DM Sans"/>
                <a:ea typeface="DM Sans"/>
                <a:cs typeface="DM Sans"/>
                <a:sym typeface="DM Sans"/>
              </a:rPr>
              <a:t>Una vista que permita visualizar a todas las mascotas registradas hasta el momento.</a:t>
            </a:r>
            <a:endParaRPr sz="1250">
              <a:latin typeface="DM Sans"/>
              <a:ea typeface="DM Sans"/>
              <a:cs typeface="DM Sans"/>
              <a:sym typeface="DM Sans"/>
            </a:endParaRPr>
          </a:p>
          <a:p>
            <a:pPr indent="0" lvl="0" marL="0" rtl="0" algn="l">
              <a:spcBef>
                <a:spcPts val="0"/>
              </a:spcBef>
              <a:spcAft>
                <a:spcPts val="0"/>
              </a:spcAft>
              <a:buNone/>
            </a:pPr>
            <a:r>
              <a:t/>
            </a:r>
            <a:endParaRPr sz="1250">
              <a:latin typeface="DM Sans"/>
              <a:ea typeface="DM Sans"/>
              <a:cs typeface="DM Sans"/>
              <a:sym typeface="DM Sans"/>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6" name="Shape 846"/>
        <p:cNvGrpSpPr/>
        <p:nvPr/>
      </p:nvGrpSpPr>
      <p:grpSpPr>
        <a:xfrm>
          <a:off x="0" y="0"/>
          <a:ext cx="0" cy="0"/>
          <a:chOff x="0" y="0"/>
          <a:chExt cx="0" cy="0"/>
        </a:xfrm>
      </p:grpSpPr>
      <p:grpSp>
        <p:nvGrpSpPr>
          <p:cNvPr id="847" name="Google Shape;847;p145"/>
          <p:cNvGrpSpPr/>
          <p:nvPr/>
        </p:nvGrpSpPr>
        <p:grpSpPr>
          <a:xfrm>
            <a:off x="457350" y="118811"/>
            <a:ext cx="431074" cy="431074"/>
            <a:chOff x="473351" y="619523"/>
            <a:chExt cx="738900" cy="738900"/>
          </a:xfrm>
        </p:grpSpPr>
        <p:sp>
          <p:nvSpPr>
            <p:cNvPr id="848" name="Google Shape;848;p145"/>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49" name="Google Shape;849;p145" title="ícono de actividad colaborativa"/>
            <p:cNvPicPr preferRelativeResize="0"/>
            <p:nvPr/>
          </p:nvPicPr>
          <p:blipFill>
            <a:blip r:embed="rId3">
              <a:alphaModFix/>
            </a:blip>
            <a:stretch>
              <a:fillRect/>
            </a:stretch>
          </p:blipFill>
          <p:spPr>
            <a:xfrm>
              <a:off x="616475" y="762647"/>
              <a:ext cx="452650" cy="452650"/>
            </a:xfrm>
            <a:prstGeom prst="rect">
              <a:avLst/>
            </a:prstGeom>
            <a:noFill/>
            <a:ln>
              <a:noFill/>
            </a:ln>
          </p:spPr>
        </p:pic>
      </p:grpSp>
      <p:sp>
        <p:nvSpPr>
          <p:cNvPr id="850" name="Google Shape;850;p145"/>
          <p:cNvSpPr txBox="1"/>
          <p:nvPr/>
        </p:nvSpPr>
        <p:spPr>
          <a:xfrm>
            <a:off x="394800" y="423350"/>
            <a:ext cx="8524200" cy="11544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3500">
                <a:solidFill>
                  <a:schemeClr val="dk1"/>
                </a:solidFill>
                <a:latin typeface="DM Sans"/>
                <a:ea typeface="DM Sans"/>
                <a:cs typeface="DM Sans"/>
                <a:sym typeface="DM Sans"/>
              </a:rPr>
              <a:t>Creación de una vista a partir de un proceso de desarrollo completo.</a:t>
            </a:r>
            <a:endParaRPr b="1" sz="3500">
              <a:solidFill>
                <a:schemeClr val="dk1"/>
              </a:solidFill>
              <a:latin typeface="DM Sans"/>
              <a:ea typeface="DM Sans"/>
              <a:cs typeface="DM Sans"/>
              <a:sym typeface="DM Sans"/>
            </a:endParaRPr>
          </a:p>
        </p:txBody>
      </p:sp>
      <p:sp>
        <p:nvSpPr>
          <p:cNvPr id="851" name="Google Shape;851;p145"/>
          <p:cNvSpPr txBox="1"/>
          <p:nvPr/>
        </p:nvSpPr>
        <p:spPr>
          <a:xfrm>
            <a:off x="930550" y="118800"/>
            <a:ext cx="2917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dk1"/>
                </a:solidFill>
                <a:latin typeface="DM Sans"/>
                <a:ea typeface="DM Sans"/>
                <a:cs typeface="DM Sans"/>
                <a:sym typeface="DM Sans"/>
              </a:rPr>
              <a:t>HANDS ON LAB</a:t>
            </a:r>
            <a:endParaRPr>
              <a:latin typeface="DM Sans"/>
              <a:ea typeface="DM Sans"/>
              <a:cs typeface="DM Sans"/>
              <a:sym typeface="DM Sans"/>
            </a:endParaRPr>
          </a:p>
        </p:txBody>
      </p:sp>
      <p:sp>
        <p:nvSpPr>
          <p:cNvPr id="852" name="Google Shape;852;p145"/>
          <p:cNvSpPr txBox="1"/>
          <p:nvPr/>
        </p:nvSpPr>
        <p:spPr>
          <a:xfrm>
            <a:off x="394800" y="1841400"/>
            <a:ext cx="7982400" cy="24936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t/>
            </a:r>
            <a:endParaRPr sz="1250">
              <a:latin typeface="DM Sans"/>
              <a:ea typeface="DM Sans"/>
              <a:cs typeface="DM Sans"/>
              <a:sym typeface="DM Sans"/>
            </a:endParaRPr>
          </a:p>
          <a:p>
            <a:pPr indent="0" lvl="0" marL="0" rtl="0" algn="l">
              <a:spcBef>
                <a:spcPts val="0"/>
              </a:spcBef>
              <a:spcAft>
                <a:spcPts val="0"/>
              </a:spcAft>
              <a:buNone/>
            </a:pPr>
            <a:r>
              <a:rPr lang="es" sz="1250">
                <a:highlight>
                  <a:srgbClr val="EAFF6A"/>
                </a:highlight>
                <a:latin typeface="DM Sans"/>
                <a:ea typeface="DM Sans"/>
                <a:cs typeface="DM Sans"/>
                <a:sym typeface="DM Sans"/>
              </a:rPr>
              <a:t>Comenzar</a:t>
            </a:r>
            <a:r>
              <a:rPr lang="es" sz="1250">
                <a:latin typeface="DM Sans"/>
                <a:ea typeface="DM Sans"/>
                <a:cs typeface="DM Sans"/>
                <a:sym typeface="DM Sans"/>
              </a:rPr>
              <a:t> desde la etapa de desarrollo, contemplado que los cambios en desarrollo se visualicen solo en el entorno de desarrollo, mas no en QA ni en Productivo.</a:t>
            </a:r>
            <a:endParaRPr sz="1250">
              <a:latin typeface="DM Sans"/>
              <a:ea typeface="DM Sans"/>
              <a:cs typeface="DM Sans"/>
              <a:sym typeface="DM Sans"/>
            </a:endParaRPr>
          </a:p>
          <a:p>
            <a:pPr indent="0" lvl="0" marL="0" rtl="0" algn="l">
              <a:spcBef>
                <a:spcPts val="0"/>
              </a:spcBef>
              <a:spcAft>
                <a:spcPts val="0"/>
              </a:spcAft>
              <a:buNone/>
            </a:pPr>
            <a:r>
              <a:t/>
            </a:r>
            <a:endParaRPr sz="1250">
              <a:latin typeface="DM Sans"/>
              <a:ea typeface="DM Sans"/>
              <a:cs typeface="DM Sans"/>
              <a:sym typeface="DM Sans"/>
            </a:endParaRPr>
          </a:p>
          <a:p>
            <a:pPr indent="0" lvl="0" marL="0" rtl="0" algn="l">
              <a:spcBef>
                <a:spcPts val="0"/>
              </a:spcBef>
              <a:spcAft>
                <a:spcPts val="0"/>
              </a:spcAft>
              <a:buNone/>
            </a:pPr>
            <a:r>
              <a:rPr lang="es" sz="1250">
                <a:highlight>
                  <a:schemeClr val="accent4"/>
                </a:highlight>
                <a:latin typeface="DM Sans"/>
                <a:ea typeface="DM Sans"/>
                <a:cs typeface="DM Sans"/>
                <a:sym typeface="DM Sans"/>
              </a:rPr>
              <a:t>Posteriormente</a:t>
            </a:r>
            <a:r>
              <a:rPr lang="es" sz="1250">
                <a:latin typeface="DM Sans"/>
                <a:ea typeface="DM Sans"/>
                <a:cs typeface="DM Sans"/>
                <a:sym typeface="DM Sans"/>
              </a:rPr>
              <a:t>, realizar un Pull Request entre development y QualityAssurance con el fin de que ahora los cambios se visualicen en el nuevo link, sin embargo, se necesitarán llenar los campos nuevamente, debido a que se estará apuntando a una nueva base de datos.</a:t>
            </a:r>
            <a:endParaRPr sz="1250">
              <a:latin typeface="DM Sans"/>
              <a:ea typeface="DM Sans"/>
              <a:cs typeface="DM Sans"/>
              <a:sym typeface="DM Sans"/>
            </a:endParaRPr>
          </a:p>
          <a:p>
            <a:pPr indent="0" lvl="0" marL="0" rtl="0" algn="l">
              <a:spcBef>
                <a:spcPts val="0"/>
              </a:spcBef>
              <a:spcAft>
                <a:spcPts val="0"/>
              </a:spcAft>
              <a:buNone/>
            </a:pPr>
            <a:r>
              <a:t/>
            </a:r>
            <a:endParaRPr sz="1250">
              <a:latin typeface="DM Sans"/>
              <a:ea typeface="DM Sans"/>
              <a:cs typeface="DM Sans"/>
              <a:sym typeface="DM Sans"/>
            </a:endParaRPr>
          </a:p>
          <a:p>
            <a:pPr indent="0" lvl="0" marL="0" rtl="0" algn="l">
              <a:spcBef>
                <a:spcPts val="0"/>
              </a:spcBef>
              <a:spcAft>
                <a:spcPts val="0"/>
              </a:spcAft>
              <a:buNone/>
            </a:pPr>
            <a:r>
              <a:rPr lang="es" sz="1250">
                <a:highlight>
                  <a:schemeClr val="accent5"/>
                </a:highlight>
                <a:latin typeface="DM Sans"/>
                <a:ea typeface="DM Sans"/>
                <a:cs typeface="DM Sans"/>
                <a:sym typeface="DM Sans"/>
              </a:rPr>
              <a:t>Finalmente</a:t>
            </a:r>
            <a:r>
              <a:rPr lang="es" sz="1250">
                <a:latin typeface="DM Sans"/>
                <a:ea typeface="DM Sans"/>
                <a:cs typeface="DM Sans"/>
                <a:sym typeface="DM Sans"/>
              </a:rPr>
              <a:t>, realizar el mismo proceso de QA a Productivo y corroborar que la vista coincida en productivo, llenar nuevamente la base con usuarios válidos para el entorno productivo.</a:t>
            </a:r>
            <a:endParaRPr sz="1250">
              <a:latin typeface="DM Sans"/>
              <a:ea typeface="DM Sans"/>
              <a:cs typeface="DM Sans"/>
              <a:sym typeface="DM Sans"/>
            </a:endParaRPr>
          </a:p>
          <a:p>
            <a:pPr indent="0" lvl="0" marL="0" rtl="0" algn="l">
              <a:spcBef>
                <a:spcPts val="0"/>
              </a:spcBef>
              <a:spcAft>
                <a:spcPts val="0"/>
              </a:spcAft>
              <a:buNone/>
            </a:pPr>
            <a:r>
              <a:rPr lang="es" sz="1250">
                <a:latin typeface="DM Sans"/>
                <a:ea typeface="DM Sans"/>
                <a:cs typeface="DM Sans"/>
                <a:sym typeface="DM Sans"/>
              </a:rPr>
              <a:t>Al final, tendremos tres entornos, con diferentes datos, pero funcionales por sí solos</a:t>
            </a:r>
            <a:endParaRPr sz="1250">
              <a:latin typeface="DM Sans"/>
              <a:ea typeface="DM Sans"/>
              <a:cs typeface="DM Sans"/>
              <a:sym typeface="DM Sans"/>
            </a:endParaRPr>
          </a:p>
          <a:p>
            <a:pPr indent="0" lvl="0" marL="457200" rtl="0" algn="l">
              <a:lnSpc>
                <a:spcPct val="115000"/>
              </a:lnSpc>
              <a:spcBef>
                <a:spcPts val="0"/>
              </a:spcBef>
              <a:spcAft>
                <a:spcPts val="0"/>
              </a:spcAft>
              <a:buNone/>
            </a:pPr>
            <a:r>
              <a:t/>
            </a:r>
            <a:endParaRPr sz="1250">
              <a:latin typeface="DM Sans"/>
              <a:ea typeface="DM Sans"/>
              <a:cs typeface="DM Sans"/>
              <a:sym typeface="DM Sans"/>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6" name="Shape 856"/>
        <p:cNvGrpSpPr/>
        <p:nvPr/>
      </p:nvGrpSpPr>
      <p:grpSpPr>
        <a:xfrm>
          <a:off x="0" y="0"/>
          <a:ext cx="0" cy="0"/>
          <a:chOff x="0" y="0"/>
          <a:chExt cx="0" cy="0"/>
        </a:xfrm>
      </p:grpSpPr>
      <p:sp>
        <p:nvSpPr>
          <p:cNvPr id="857" name="Google Shape;857;p146"/>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rgbClr val="EAFF6A"/>
                </a:solidFill>
                <a:latin typeface="DM Sans"/>
                <a:ea typeface="DM Sans"/>
                <a:cs typeface="DM Sans"/>
                <a:sym typeface="DM Sans"/>
              </a:rPr>
              <a:t>¿Preguntas?</a:t>
            </a:r>
            <a:endParaRPr b="1" i="0" sz="4000" u="none" cap="none" strike="noStrike">
              <a:solidFill>
                <a:srgbClr val="EAFF6A"/>
              </a:solidFill>
              <a:latin typeface="DM Sans"/>
              <a:ea typeface="DM Sans"/>
              <a:cs typeface="DM Sans"/>
              <a:sym typeface="DM Sans"/>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1" name="Shape 861"/>
        <p:cNvGrpSpPr/>
        <p:nvPr/>
      </p:nvGrpSpPr>
      <p:grpSpPr>
        <a:xfrm>
          <a:off x="0" y="0"/>
          <a:ext cx="0" cy="0"/>
          <a:chOff x="0" y="0"/>
          <a:chExt cx="0" cy="0"/>
        </a:xfrm>
      </p:grpSpPr>
      <p:sp>
        <p:nvSpPr>
          <p:cNvPr id="862" name="Google Shape;862;p147"/>
          <p:cNvSpPr txBox="1"/>
          <p:nvPr/>
        </p:nvSpPr>
        <p:spPr>
          <a:xfrm>
            <a:off x="2382900" y="2171550"/>
            <a:ext cx="4378200" cy="800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4000"/>
              <a:buFont typeface="Arial"/>
              <a:buNone/>
            </a:pPr>
            <a:r>
              <a:rPr b="1" i="0" lang="es" sz="4000" u="none" cap="none" strike="noStrike">
                <a:solidFill>
                  <a:srgbClr val="FFFFFF"/>
                </a:solidFill>
                <a:latin typeface="DM Sans"/>
                <a:ea typeface="DM Sans"/>
                <a:cs typeface="DM Sans"/>
                <a:sym typeface="DM Sans"/>
              </a:rPr>
              <a:t>Muchas gracias</a:t>
            </a:r>
            <a:r>
              <a:rPr b="1" i="0" lang="es" sz="4000" u="none" cap="none" strike="noStrike">
                <a:solidFill>
                  <a:srgbClr val="EAFF6A"/>
                </a:solidFill>
                <a:latin typeface="DM Sans"/>
                <a:ea typeface="DM Sans"/>
                <a:cs typeface="DM Sans"/>
                <a:sym typeface="DM Sans"/>
              </a:rPr>
              <a:t>.</a:t>
            </a:r>
            <a:endParaRPr b="0" i="0" sz="4000" u="none" cap="none" strike="noStrike">
              <a:solidFill>
                <a:srgbClr val="EAFF6A"/>
              </a:solidFill>
              <a:latin typeface="DM Sans"/>
              <a:ea typeface="DM Sans"/>
              <a:cs typeface="DM Sans"/>
              <a:sym typeface="DM Sans"/>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6" name="Shape 866"/>
        <p:cNvGrpSpPr/>
        <p:nvPr/>
      </p:nvGrpSpPr>
      <p:grpSpPr>
        <a:xfrm>
          <a:off x="0" y="0"/>
          <a:ext cx="0" cy="0"/>
          <a:chOff x="0" y="0"/>
          <a:chExt cx="0" cy="0"/>
        </a:xfrm>
      </p:grpSpPr>
      <p:sp>
        <p:nvSpPr>
          <p:cNvPr id="867" name="Google Shape;867;p148"/>
          <p:cNvSpPr txBox="1"/>
          <p:nvPr/>
        </p:nvSpPr>
        <p:spPr>
          <a:xfrm>
            <a:off x="1339500" y="693075"/>
            <a:ext cx="6465000" cy="1088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b="1" i="0" lang="es" sz="4000" u="none" cap="none" strike="noStrike">
                <a:solidFill>
                  <a:srgbClr val="EAFF6A"/>
                </a:solidFill>
                <a:latin typeface="DM Sans"/>
                <a:ea typeface="DM Sans"/>
                <a:cs typeface="DM Sans"/>
                <a:sym typeface="DM Sans"/>
              </a:rPr>
              <a:t>Resumen</a:t>
            </a:r>
            <a:r>
              <a:rPr b="1" i="0" lang="es" sz="4000" u="none" cap="none" strike="noStrike">
                <a:solidFill>
                  <a:srgbClr val="DEFC52"/>
                </a:solidFill>
                <a:latin typeface="DM Sans"/>
                <a:ea typeface="DM Sans"/>
                <a:cs typeface="DM Sans"/>
                <a:sym typeface="DM Sans"/>
              </a:rPr>
              <a:t> </a:t>
            </a:r>
            <a:endParaRPr b="1" i="0" sz="4000" u="none" cap="none" strike="noStrike">
              <a:solidFill>
                <a:srgbClr val="DEFC52"/>
              </a:solidFill>
              <a:latin typeface="DM Sans"/>
              <a:ea typeface="DM Sans"/>
              <a:cs typeface="DM Sans"/>
              <a:sym typeface="DM Sans"/>
            </a:endParaRPr>
          </a:p>
          <a:p>
            <a:pPr indent="0" lvl="0" marL="0" marR="0" rtl="0" algn="ctr">
              <a:lnSpc>
                <a:spcPct val="100000"/>
              </a:lnSpc>
              <a:spcBef>
                <a:spcPts val="0"/>
              </a:spcBef>
              <a:spcAft>
                <a:spcPts val="0"/>
              </a:spcAft>
              <a:buClr>
                <a:srgbClr val="000000"/>
              </a:buClr>
              <a:buSzPts val="4000"/>
              <a:buFont typeface="Arial"/>
              <a:buNone/>
            </a:pPr>
            <a:r>
              <a:rPr b="1" i="0" lang="es" sz="4000" u="none" cap="none" strike="noStrike">
                <a:solidFill>
                  <a:schemeClr val="lt1"/>
                </a:solidFill>
                <a:latin typeface="DM Sans"/>
                <a:ea typeface="DM Sans"/>
                <a:cs typeface="DM Sans"/>
                <a:sym typeface="DM Sans"/>
              </a:rPr>
              <a:t>de la </a:t>
            </a:r>
            <a:r>
              <a:rPr b="1" lang="es" sz="4000">
                <a:solidFill>
                  <a:schemeClr val="lt1"/>
                </a:solidFill>
                <a:latin typeface="DM Sans"/>
                <a:ea typeface="DM Sans"/>
                <a:cs typeface="DM Sans"/>
                <a:sym typeface="DM Sans"/>
              </a:rPr>
              <a:t>parte II</a:t>
            </a:r>
            <a:endParaRPr i="0" sz="4000" u="none" cap="none" strike="noStrike">
              <a:solidFill>
                <a:schemeClr val="lt1"/>
              </a:solidFill>
              <a:latin typeface="DM Sans"/>
              <a:ea typeface="DM Sans"/>
              <a:cs typeface="DM Sans"/>
              <a:sym typeface="DM Sans"/>
            </a:endParaRPr>
          </a:p>
        </p:txBody>
      </p:sp>
      <p:sp>
        <p:nvSpPr>
          <p:cNvPr id="868" name="Google Shape;868;p148"/>
          <p:cNvSpPr txBox="1"/>
          <p:nvPr/>
        </p:nvSpPr>
        <p:spPr>
          <a:xfrm>
            <a:off x="2109143" y="2502363"/>
            <a:ext cx="4925700" cy="808200"/>
          </a:xfrm>
          <a:prstGeom prst="rect">
            <a:avLst/>
          </a:prstGeom>
          <a:noFill/>
          <a:ln>
            <a:noFill/>
          </a:ln>
        </p:spPr>
        <p:txBody>
          <a:bodyPr anchorCtr="0" anchor="t" bIns="91425" lIns="91425" spcFirstLastPara="1" rIns="91425" wrap="square" tIns="91425">
            <a:spAutoFit/>
          </a:bodyPr>
          <a:lstStyle/>
          <a:p>
            <a:pPr indent="-314325" lvl="0" marL="457200" marR="0" rtl="0" algn="l">
              <a:lnSpc>
                <a:spcPct val="100000"/>
              </a:lnSpc>
              <a:spcBef>
                <a:spcPts val="0"/>
              </a:spcBef>
              <a:spcAft>
                <a:spcPts val="0"/>
              </a:spcAft>
              <a:buClr>
                <a:srgbClr val="EAFF6A"/>
              </a:buClr>
              <a:buSzPts val="1350"/>
              <a:buFont typeface="DM Sans"/>
              <a:buChar char="✓"/>
            </a:pPr>
            <a:r>
              <a:rPr lang="es" sz="1350">
                <a:solidFill>
                  <a:schemeClr val="lt1"/>
                </a:solidFill>
                <a:latin typeface="DM Sans"/>
                <a:ea typeface="DM Sans"/>
                <a:cs typeface="DM Sans"/>
                <a:sym typeface="DM Sans"/>
              </a:rPr>
              <a:t>Despliegue de aplicación</a:t>
            </a:r>
            <a:endParaRPr sz="1350">
              <a:solidFill>
                <a:schemeClr val="lt1"/>
              </a:solidFill>
              <a:latin typeface="DM Sans"/>
              <a:ea typeface="DM Sans"/>
              <a:cs typeface="DM Sans"/>
              <a:sym typeface="DM Sans"/>
            </a:endParaRPr>
          </a:p>
          <a:p>
            <a:pPr indent="-314325" lvl="0" marL="457200" marR="0" rtl="0" algn="l">
              <a:lnSpc>
                <a:spcPct val="100000"/>
              </a:lnSpc>
              <a:spcBef>
                <a:spcPts val="0"/>
              </a:spcBef>
              <a:spcAft>
                <a:spcPts val="0"/>
              </a:spcAft>
              <a:buClr>
                <a:srgbClr val="EAFF6A"/>
              </a:buClr>
              <a:buSzPts val="1350"/>
              <a:buFont typeface="DM Sans"/>
              <a:buChar char="✓"/>
            </a:pPr>
            <a:r>
              <a:rPr lang="es" sz="1350">
                <a:solidFill>
                  <a:schemeClr val="lt1"/>
                </a:solidFill>
                <a:latin typeface="DM Sans"/>
                <a:ea typeface="DM Sans"/>
                <a:cs typeface="DM Sans"/>
                <a:sym typeface="DM Sans"/>
              </a:rPr>
              <a:t>Despliegue con Railway.app</a:t>
            </a:r>
            <a:endParaRPr sz="1350">
              <a:solidFill>
                <a:schemeClr val="lt1"/>
              </a:solidFill>
              <a:latin typeface="DM Sans"/>
              <a:ea typeface="DM Sans"/>
              <a:cs typeface="DM Sans"/>
              <a:sym typeface="DM Sans"/>
            </a:endParaRPr>
          </a:p>
          <a:p>
            <a:pPr indent="-314325" lvl="0" marL="457200" marR="0" rtl="0" algn="l">
              <a:lnSpc>
                <a:spcPct val="100000"/>
              </a:lnSpc>
              <a:spcBef>
                <a:spcPts val="0"/>
              </a:spcBef>
              <a:spcAft>
                <a:spcPts val="0"/>
              </a:spcAft>
              <a:buClr>
                <a:srgbClr val="EAFF6A"/>
              </a:buClr>
              <a:buSzPts val="1350"/>
              <a:buFont typeface="DM Sans"/>
              <a:buChar char="✓"/>
            </a:pPr>
            <a:r>
              <a:rPr lang="es" sz="1350">
                <a:solidFill>
                  <a:schemeClr val="lt1"/>
                </a:solidFill>
                <a:latin typeface="DM Sans"/>
                <a:ea typeface="DM Sans"/>
                <a:cs typeface="DM Sans"/>
                <a:sym typeface="DM Sans"/>
              </a:rPr>
              <a:t>Pipeline de despliegue</a:t>
            </a:r>
            <a:endParaRPr sz="1350">
              <a:solidFill>
                <a:schemeClr val="lt1"/>
              </a:solidFill>
              <a:latin typeface="DM Sans"/>
              <a:ea typeface="DM Sans"/>
              <a:cs typeface="DM Sans"/>
              <a:sym typeface="DM Sans"/>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2" name="Shape 872"/>
        <p:cNvGrpSpPr/>
        <p:nvPr/>
      </p:nvGrpSpPr>
      <p:grpSpPr>
        <a:xfrm>
          <a:off x="0" y="0"/>
          <a:ext cx="0" cy="0"/>
          <a:chOff x="0" y="0"/>
          <a:chExt cx="0" cy="0"/>
        </a:xfrm>
      </p:grpSpPr>
      <p:sp>
        <p:nvSpPr>
          <p:cNvPr id="873" name="Google Shape;873;p149"/>
          <p:cNvSpPr txBox="1"/>
          <p:nvPr/>
        </p:nvSpPr>
        <p:spPr>
          <a:xfrm>
            <a:off x="1461300" y="1925250"/>
            <a:ext cx="6221400" cy="12930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rgbClr val="EAFF6A"/>
                </a:solidFill>
                <a:latin typeface="DM Sans"/>
                <a:ea typeface="DM Sans"/>
                <a:cs typeface="DM Sans"/>
                <a:sym typeface="DM Sans"/>
              </a:rPr>
              <a:t>Opina y valora</a:t>
            </a:r>
            <a:r>
              <a:rPr b="1" i="0" lang="es" sz="4000" u="none" cap="none" strike="noStrike">
                <a:solidFill>
                  <a:srgbClr val="DEFC52"/>
                </a:solidFill>
                <a:latin typeface="DM Sans"/>
                <a:ea typeface="DM Sans"/>
                <a:cs typeface="DM Sans"/>
                <a:sym typeface="DM Sans"/>
              </a:rPr>
              <a:t> </a:t>
            </a:r>
            <a:endParaRPr b="1" i="0" sz="4000" u="none" cap="none" strike="noStrike">
              <a:solidFill>
                <a:srgbClr val="DEFC52"/>
              </a:solidFill>
              <a:latin typeface="DM Sans"/>
              <a:ea typeface="DM Sans"/>
              <a:cs typeface="DM Sans"/>
              <a:sym typeface="DM Sans"/>
            </a:endParaRPr>
          </a:p>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chemeClr val="lt1"/>
                </a:solidFill>
                <a:latin typeface="DM Sans"/>
                <a:ea typeface="DM Sans"/>
                <a:cs typeface="DM Sans"/>
                <a:sym typeface="DM Sans"/>
              </a:rPr>
              <a:t>esta clase</a:t>
            </a:r>
            <a:endParaRPr b="1" i="0" sz="4000" u="none" cap="none" strike="noStrike">
              <a:solidFill>
                <a:schemeClr val="lt1"/>
              </a:solidFill>
              <a:latin typeface="DM Sans"/>
              <a:ea typeface="DM Sans"/>
              <a:cs typeface="DM Sans"/>
              <a:sym typeface="DM Sans"/>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7" name="Shape 877"/>
        <p:cNvGrpSpPr/>
        <p:nvPr/>
      </p:nvGrpSpPr>
      <p:grpSpPr>
        <a:xfrm>
          <a:off x="0" y="0"/>
          <a:ext cx="0" cy="0"/>
          <a:chOff x="0" y="0"/>
          <a:chExt cx="0" cy="0"/>
        </a:xfrm>
      </p:grpSpPr>
      <p:pic>
        <p:nvPicPr>
          <p:cNvPr id="878" name="Google Shape;878;p150" title="Hashtag &quot;democratizando la educación&quot;"/>
          <p:cNvPicPr preferRelativeResize="0"/>
          <p:nvPr/>
        </p:nvPicPr>
        <p:blipFill rotWithShape="1">
          <a:blip r:embed="rId3">
            <a:alphaModFix/>
          </a:blip>
          <a:srcRect b="0" l="0" r="0" t="0"/>
          <a:stretch/>
        </p:blipFill>
        <p:spPr>
          <a:xfrm>
            <a:off x="1609675" y="2410500"/>
            <a:ext cx="5924650" cy="3225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pic>
        <p:nvPicPr>
          <p:cNvPr id="334" name="Google Shape;334;p89"/>
          <p:cNvPicPr preferRelativeResize="0"/>
          <p:nvPr/>
        </p:nvPicPr>
        <p:blipFill>
          <a:blip r:embed="rId3">
            <a:alphaModFix/>
          </a:blip>
          <a:stretch>
            <a:fillRect/>
          </a:stretch>
        </p:blipFill>
        <p:spPr>
          <a:xfrm>
            <a:off x="5990775" y="1640762"/>
            <a:ext cx="2614225" cy="2614225"/>
          </a:xfrm>
          <a:prstGeom prst="rect">
            <a:avLst/>
          </a:prstGeom>
          <a:noFill/>
          <a:ln>
            <a:noFill/>
          </a:ln>
        </p:spPr>
      </p:pic>
      <p:sp>
        <p:nvSpPr>
          <p:cNvPr id="335" name="Google Shape;335;p89"/>
          <p:cNvSpPr txBox="1"/>
          <p:nvPr/>
        </p:nvSpPr>
        <p:spPr>
          <a:xfrm>
            <a:off x="457725" y="1016688"/>
            <a:ext cx="55722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Práctica integradora</a:t>
            </a:r>
            <a:endParaRPr b="1" i="0" sz="4000" u="none" cap="none" strike="noStrike">
              <a:solidFill>
                <a:schemeClr val="dk1"/>
              </a:solidFill>
              <a:latin typeface="DM Sans"/>
              <a:ea typeface="DM Sans"/>
              <a:cs typeface="DM Sans"/>
              <a:sym typeface="DM Sans"/>
            </a:endParaRPr>
          </a:p>
        </p:txBody>
      </p:sp>
      <p:sp>
        <p:nvSpPr>
          <p:cNvPr id="336" name="Google Shape;336;p89"/>
          <p:cNvSpPr txBox="1"/>
          <p:nvPr/>
        </p:nvSpPr>
        <p:spPr>
          <a:xfrm>
            <a:off x="457725" y="1864213"/>
            <a:ext cx="4447200" cy="226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La mejor forma de repasar los temas vistos hasta el momento, es hacer un repaso integrado de todos los elementos.</a:t>
            </a:r>
            <a:endParaRPr sz="1350">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sz="1350">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Si bien es correcto repasar el código parte por parte, es importante que como desarrolladores comencemos a trabajar en nuestra </a:t>
            </a:r>
            <a:r>
              <a:rPr b="1" lang="es" sz="1350">
                <a:latin typeface="DM Sans"/>
                <a:ea typeface="DM Sans"/>
                <a:cs typeface="DM Sans"/>
                <a:sym typeface="DM Sans"/>
              </a:rPr>
              <a:t>lógica de integración</a:t>
            </a:r>
            <a:r>
              <a:rPr lang="es" sz="1350">
                <a:latin typeface="DM Sans"/>
                <a:ea typeface="DM Sans"/>
                <a:cs typeface="DM Sans"/>
                <a:sym typeface="DM Sans"/>
              </a:rPr>
              <a:t>, es decir, tenemos que tener siempre contemplado el cómo vamos a juntar todo lo aprendido, para tener un proyecto sólido</a:t>
            </a:r>
            <a:endParaRPr sz="1350">
              <a:latin typeface="DM Sans"/>
              <a:ea typeface="DM Sans"/>
              <a:cs typeface="DM Sans"/>
              <a:sym typeface="DM Sans"/>
            </a:endParaRPr>
          </a:p>
        </p:txBody>
      </p:sp>
      <p:sp>
        <p:nvSpPr>
          <p:cNvPr id="337" name="Google Shape;337;p89"/>
          <p:cNvSpPr txBox="1"/>
          <p:nvPr/>
        </p:nvSpPr>
        <p:spPr>
          <a:xfrm>
            <a:off x="5810825" y="1864225"/>
            <a:ext cx="1416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a:solidFill>
                  <a:schemeClr val="lt1"/>
                </a:solidFill>
                <a:latin typeface="DM Sans"/>
                <a:ea typeface="DM Sans"/>
                <a:cs typeface="DM Sans"/>
                <a:sym typeface="DM Sans"/>
              </a:rPr>
              <a:t>Logger</a:t>
            </a:r>
            <a:r>
              <a:rPr b="1" lang="es">
                <a:solidFill>
                  <a:schemeClr val="lt1"/>
                </a:solidFill>
                <a:latin typeface="DM Sans"/>
                <a:ea typeface="DM Sans"/>
                <a:cs typeface="DM Sans"/>
                <a:sym typeface="DM Sans"/>
              </a:rPr>
              <a:t>s</a:t>
            </a:r>
            <a:endParaRPr b="1">
              <a:solidFill>
                <a:schemeClr val="lt1"/>
              </a:solidFill>
              <a:latin typeface="DM Sans"/>
              <a:ea typeface="DM Sans"/>
              <a:cs typeface="DM Sans"/>
              <a:sym typeface="DM Sans"/>
            </a:endParaRPr>
          </a:p>
        </p:txBody>
      </p:sp>
      <p:sp>
        <p:nvSpPr>
          <p:cNvPr id="338" name="Google Shape;338;p89"/>
          <p:cNvSpPr txBox="1"/>
          <p:nvPr/>
        </p:nvSpPr>
        <p:spPr>
          <a:xfrm rot="-2700000">
            <a:off x="7071246" y="1979469"/>
            <a:ext cx="1249458" cy="338563"/>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1000">
                <a:solidFill>
                  <a:schemeClr val="lt1"/>
                </a:solidFill>
                <a:latin typeface="DM Sans"/>
                <a:ea typeface="DM Sans"/>
                <a:cs typeface="DM Sans"/>
                <a:sym typeface="DM Sans"/>
              </a:rPr>
              <a:t>Documentación</a:t>
            </a:r>
            <a:endParaRPr b="1" sz="1000">
              <a:solidFill>
                <a:schemeClr val="lt1"/>
              </a:solidFill>
              <a:latin typeface="DM Sans"/>
              <a:ea typeface="DM Sans"/>
              <a:cs typeface="DM Sans"/>
              <a:sym typeface="DM Sans"/>
            </a:endParaRPr>
          </a:p>
        </p:txBody>
      </p:sp>
      <p:sp>
        <p:nvSpPr>
          <p:cNvPr id="339" name="Google Shape;339;p89"/>
          <p:cNvSpPr txBox="1"/>
          <p:nvPr/>
        </p:nvSpPr>
        <p:spPr>
          <a:xfrm rot="-2509460">
            <a:off x="6966500" y="3426695"/>
            <a:ext cx="1458951" cy="338653"/>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1000">
                <a:solidFill>
                  <a:schemeClr val="lt1"/>
                </a:solidFill>
                <a:latin typeface="DM Sans"/>
                <a:ea typeface="DM Sans"/>
                <a:cs typeface="DM Sans"/>
                <a:sym typeface="DM Sans"/>
              </a:rPr>
              <a:t>Complementación</a:t>
            </a:r>
            <a:endParaRPr b="1" sz="1000">
              <a:solidFill>
                <a:schemeClr val="lt1"/>
              </a:solidFill>
              <a:latin typeface="DM Sans"/>
              <a:ea typeface="DM Sans"/>
              <a:cs typeface="DM Sans"/>
              <a:sym typeface="DM Sans"/>
            </a:endParaRPr>
          </a:p>
        </p:txBody>
      </p:sp>
      <p:sp>
        <p:nvSpPr>
          <p:cNvPr id="340" name="Google Shape;340;p89"/>
          <p:cNvSpPr txBox="1"/>
          <p:nvPr/>
        </p:nvSpPr>
        <p:spPr>
          <a:xfrm rot="728">
            <a:off x="5717619" y="2983579"/>
            <a:ext cx="1416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a:solidFill>
                  <a:schemeClr val="lt1"/>
                </a:solidFill>
                <a:latin typeface="DM Sans"/>
                <a:ea typeface="DM Sans"/>
                <a:cs typeface="DM Sans"/>
                <a:sym typeface="DM Sans"/>
              </a:rPr>
              <a:t>Testing</a:t>
            </a:r>
            <a:endParaRPr b="1">
              <a:solidFill>
                <a:schemeClr val="lt1"/>
              </a:solidFill>
              <a:latin typeface="DM Sans"/>
              <a:ea typeface="DM Sans"/>
              <a:cs typeface="DM Sans"/>
              <a:sym typeface="DM San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90"/>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Elementos a integrar</a:t>
            </a:r>
            <a:endParaRPr b="1" i="0" sz="4000" u="none" cap="none" strike="noStrike">
              <a:solidFill>
                <a:schemeClr val="dk1"/>
              </a:solidFill>
              <a:latin typeface="DM Sans"/>
              <a:ea typeface="DM Sans"/>
              <a:cs typeface="DM Sans"/>
              <a:sym typeface="DM Sans"/>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91"/>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Elementos a integrar</a:t>
            </a:r>
            <a:endParaRPr b="1" i="0" sz="4000" u="none" cap="none" strike="noStrike">
              <a:solidFill>
                <a:schemeClr val="dk1"/>
              </a:solidFill>
              <a:latin typeface="DM Sans"/>
              <a:ea typeface="DM Sans"/>
              <a:cs typeface="DM Sans"/>
              <a:sym typeface="DM Sans"/>
            </a:endParaRPr>
          </a:p>
        </p:txBody>
      </p:sp>
      <p:sp>
        <p:nvSpPr>
          <p:cNvPr id="351" name="Google Shape;351;p91"/>
          <p:cNvSpPr txBox="1"/>
          <p:nvPr/>
        </p:nvSpPr>
        <p:spPr>
          <a:xfrm>
            <a:off x="473350" y="1841100"/>
            <a:ext cx="3834600" cy="1015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En el desarrollo de esta práctica de integración, repasarás y conectarás los siguientes conceptos:</a:t>
            </a:r>
            <a:endParaRPr sz="1350">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sz="1350">
              <a:latin typeface="DM Sans"/>
              <a:ea typeface="DM Sans"/>
              <a:cs typeface="DM Sans"/>
              <a:sym typeface="DM Sans"/>
            </a:endParaRPr>
          </a:p>
        </p:txBody>
      </p:sp>
      <p:sp>
        <p:nvSpPr>
          <p:cNvPr id="352" name="Google Shape;352;p91"/>
          <p:cNvSpPr txBox="1"/>
          <p:nvPr/>
        </p:nvSpPr>
        <p:spPr>
          <a:xfrm>
            <a:off x="4527575" y="1841100"/>
            <a:ext cx="3834600" cy="1446900"/>
          </a:xfrm>
          <a:prstGeom prst="rect">
            <a:avLst/>
          </a:prstGeom>
          <a:noFill/>
          <a:ln>
            <a:noFill/>
          </a:ln>
        </p:spPr>
        <p:txBody>
          <a:bodyPr anchorCtr="0" anchor="t" bIns="91425" lIns="91425" spcFirstLastPara="1" rIns="91425" wrap="square" tIns="91425">
            <a:spAutoFit/>
          </a:bodyPr>
          <a:lstStyle/>
          <a:p>
            <a:pPr indent="-314325" lvl="0" marL="457200" marR="0" rtl="0" algn="l">
              <a:lnSpc>
                <a:spcPct val="100000"/>
              </a:lnSpc>
              <a:spcBef>
                <a:spcPts val="0"/>
              </a:spcBef>
              <a:spcAft>
                <a:spcPts val="0"/>
              </a:spcAft>
              <a:buClr>
                <a:schemeClr val="accent4"/>
              </a:buClr>
              <a:buSzPts val="1350"/>
              <a:buFont typeface="DM Sans"/>
              <a:buChar char="✓"/>
            </a:pPr>
            <a:r>
              <a:rPr lang="es" sz="1350">
                <a:latin typeface="DM Sans"/>
                <a:ea typeface="DM Sans"/>
                <a:cs typeface="DM Sans"/>
                <a:sym typeface="DM Sans"/>
              </a:rPr>
              <a:t>Logging</a:t>
            </a:r>
            <a:endParaRPr sz="1350">
              <a:latin typeface="DM Sans"/>
              <a:ea typeface="DM Sans"/>
              <a:cs typeface="DM Sans"/>
              <a:sym typeface="DM Sans"/>
            </a:endParaRPr>
          </a:p>
          <a:p>
            <a:pPr indent="0" lvl="0" marL="457200" marR="0" rtl="0" algn="l">
              <a:lnSpc>
                <a:spcPct val="100000"/>
              </a:lnSpc>
              <a:spcBef>
                <a:spcPts val="0"/>
              </a:spcBef>
              <a:spcAft>
                <a:spcPts val="0"/>
              </a:spcAft>
              <a:buNone/>
            </a:pPr>
            <a:r>
              <a:t/>
            </a:r>
            <a:endParaRPr sz="1350">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lang="es" sz="1350">
                <a:latin typeface="DM Sans"/>
                <a:ea typeface="DM Sans"/>
                <a:cs typeface="DM Sans"/>
                <a:sym typeface="DM Sans"/>
              </a:rPr>
              <a:t>Documentación</a:t>
            </a:r>
            <a:endParaRPr sz="1350">
              <a:latin typeface="DM Sans"/>
              <a:ea typeface="DM Sans"/>
              <a:cs typeface="DM Sans"/>
              <a:sym typeface="DM Sans"/>
            </a:endParaRPr>
          </a:p>
          <a:p>
            <a:pPr indent="0" lvl="0" marL="0" marR="0" rtl="0" algn="l">
              <a:lnSpc>
                <a:spcPct val="100000"/>
              </a:lnSpc>
              <a:spcBef>
                <a:spcPts val="0"/>
              </a:spcBef>
              <a:spcAft>
                <a:spcPts val="0"/>
              </a:spcAft>
              <a:buNone/>
            </a:pPr>
            <a:r>
              <a:t/>
            </a:r>
            <a:endParaRPr sz="1350">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lang="es" sz="1350">
                <a:latin typeface="DM Sans"/>
                <a:ea typeface="DM Sans"/>
                <a:cs typeface="DM Sans"/>
                <a:sym typeface="DM Sans"/>
              </a:rPr>
              <a:t>Complementación</a:t>
            </a:r>
            <a:endParaRPr sz="1350">
              <a:latin typeface="DM Sans"/>
              <a:ea typeface="DM Sans"/>
              <a:cs typeface="DM Sans"/>
              <a:sym typeface="DM Sans"/>
            </a:endParaRPr>
          </a:p>
          <a:p>
            <a:pPr indent="0" lvl="0" marL="0" marR="0" rtl="0" algn="l">
              <a:lnSpc>
                <a:spcPct val="100000"/>
              </a:lnSpc>
              <a:spcBef>
                <a:spcPts val="0"/>
              </a:spcBef>
              <a:spcAft>
                <a:spcPts val="0"/>
              </a:spcAft>
              <a:buNone/>
            </a:pPr>
            <a:r>
              <a:t/>
            </a:r>
            <a:endParaRPr sz="1450">
              <a:latin typeface="DM Sans"/>
              <a:ea typeface="DM Sans"/>
              <a:cs typeface="DM Sans"/>
              <a:sym typeface="DM Sans"/>
            </a:endParaRPr>
          </a:p>
        </p:txBody>
      </p:sp>
    </p:spTree>
  </p:cSld>
  <p:clrMapOvr>
    <a:masterClrMapping/>
  </p:clrMapOvr>
</p:sld>
</file>

<file path=ppt/theme/theme1.xml><?xml version="1.0" encoding="utf-8"?>
<a:theme xmlns:a="http://schemas.openxmlformats.org/drawingml/2006/main" xmlns:r="http://schemas.openxmlformats.org/officeDocument/2006/relationships" name="Coder">
  <a:themeElements>
    <a:clrScheme name="Simple Light">
      <a:dk1>
        <a:srgbClr val="000000"/>
      </a:dk1>
      <a:lt1>
        <a:srgbClr val="FFFFFF"/>
      </a:lt1>
      <a:dk2>
        <a:srgbClr val="595959"/>
      </a:dk2>
      <a:lt2>
        <a:srgbClr val="EEEEEE"/>
      </a:lt2>
      <a:accent1>
        <a:srgbClr val="9DF4E2"/>
      </a:accent1>
      <a:accent2>
        <a:srgbClr val="212121"/>
      </a:accent2>
      <a:accent3>
        <a:srgbClr val="78909C"/>
      </a:accent3>
      <a:accent4>
        <a:srgbClr val="EA90FF"/>
      </a:accent4>
      <a:accent5>
        <a:srgbClr val="83AEFB"/>
      </a:accent5>
      <a:accent6>
        <a:srgbClr val="EAFF6A"/>
      </a:accent6>
      <a:hlink>
        <a:srgbClr val="83AEF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Coderhous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